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7" r:id="rId1"/>
  </p:sldMasterIdLst>
  <p:notesMasterIdLst>
    <p:notesMasterId r:id="rId45"/>
  </p:notesMasterIdLst>
  <p:handoutMasterIdLst>
    <p:handoutMasterId r:id="rId46"/>
  </p:handoutMasterIdLst>
  <p:sldIdLst>
    <p:sldId id="317" r:id="rId2"/>
    <p:sldId id="348" r:id="rId3"/>
    <p:sldId id="349" r:id="rId4"/>
    <p:sldId id="350" r:id="rId5"/>
    <p:sldId id="319" r:id="rId6"/>
    <p:sldId id="312" r:id="rId7"/>
    <p:sldId id="321" r:id="rId8"/>
    <p:sldId id="322" r:id="rId9"/>
    <p:sldId id="323" r:id="rId10"/>
    <p:sldId id="324" r:id="rId11"/>
    <p:sldId id="325" r:id="rId12"/>
    <p:sldId id="326" r:id="rId13"/>
    <p:sldId id="327" r:id="rId14"/>
    <p:sldId id="328" r:id="rId15"/>
    <p:sldId id="329" r:id="rId16"/>
    <p:sldId id="330" r:id="rId17"/>
    <p:sldId id="331" r:id="rId18"/>
    <p:sldId id="332" r:id="rId19"/>
    <p:sldId id="334" r:id="rId20"/>
    <p:sldId id="335" r:id="rId21"/>
    <p:sldId id="336" r:id="rId22"/>
    <p:sldId id="337" r:id="rId23"/>
    <p:sldId id="338" r:id="rId24"/>
    <p:sldId id="339" r:id="rId25"/>
    <p:sldId id="340" r:id="rId26"/>
    <p:sldId id="341" r:id="rId27"/>
    <p:sldId id="343" r:id="rId28"/>
    <p:sldId id="344" r:id="rId29"/>
    <p:sldId id="345" r:id="rId30"/>
    <p:sldId id="346" r:id="rId31"/>
    <p:sldId id="347" r:id="rId32"/>
    <p:sldId id="320" r:id="rId33"/>
    <p:sldId id="296" r:id="rId34"/>
    <p:sldId id="305" r:id="rId35"/>
    <p:sldId id="282" r:id="rId36"/>
    <p:sldId id="298" r:id="rId37"/>
    <p:sldId id="299" r:id="rId38"/>
    <p:sldId id="267" r:id="rId39"/>
    <p:sldId id="314" r:id="rId40"/>
    <p:sldId id="307" r:id="rId41"/>
    <p:sldId id="288" r:id="rId42"/>
    <p:sldId id="292" r:id="rId43"/>
    <p:sldId id="318"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67F82C2-1E70-408E-AEA5-A2734D85527F}">
          <p14:sldIdLst>
            <p14:sldId id="317"/>
            <p14:sldId id="348"/>
            <p14:sldId id="349"/>
            <p14:sldId id="350"/>
            <p14:sldId id="319"/>
            <p14:sldId id="312"/>
            <p14:sldId id="321"/>
            <p14:sldId id="322"/>
            <p14:sldId id="323"/>
            <p14:sldId id="324"/>
            <p14:sldId id="325"/>
            <p14:sldId id="326"/>
            <p14:sldId id="327"/>
            <p14:sldId id="328"/>
            <p14:sldId id="329"/>
            <p14:sldId id="330"/>
            <p14:sldId id="331"/>
            <p14:sldId id="332"/>
            <p14:sldId id="334"/>
            <p14:sldId id="335"/>
            <p14:sldId id="336"/>
            <p14:sldId id="337"/>
            <p14:sldId id="338"/>
            <p14:sldId id="339"/>
            <p14:sldId id="340"/>
            <p14:sldId id="341"/>
            <p14:sldId id="343"/>
            <p14:sldId id="344"/>
            <p14:sldId id="345"/>
            <p14:sldId id="346"/>
            <p14:sldId id="347"/>
            <p14:sldId id="320"/>
            <p14:sldId id="296"/>
          </p14:sldIdLst>
        </p14:section>
        <p14:section name="Benefits: Information-richness of external data sources" id="{A69B8E09-E57D-4CEF-8DA4-10EF34B51B43}">
          <p14:sldIdLst>
            <p14:sldId id="305"/>
            <p14:sldId id="282"/>
          </p14:sldIdLst>
        </p14:section>
        <p14:section name="Benefits: Simplicity, elegance, &amp; tooling" id="{84C85F2A-5352-4D0A-9D81-66233650DAAE}">
          <p14:sldIdLst>
            <p14:sldId id="298"/>
          </p14:sldIdLst>
        </p14:section>
        <p14:section name="Demos, Demos, Demos" id="{EDEB05AC-5CE8-45FF-8112-F9B74FA069D6}">
          <p14:sldIdLst>
            <p14:sldId id="299"/>
            <p14:sldId id="267"/>
            <p14:sldId id="314"/>
          </p14:sldIdLst>
        </p14:section>
        <p14:section name="Writing your own" id="{510154A3-3C4B-4E34-A491-D5FE9E9A4F38}">
          <p14:sldIdLst>
            <p14:sldId id="307"/>
            <p14:sldId id="288"/>
            <p14:sldId id="292"/>
          </p14:sldIdLst>
        </p14:section>
        <p14:section name="Fin" id="{5F1EF70A-8888-4D30-BC25-BF9736AC4D9E}">
          <p14:sldIdLst>
            <p14:sldId id="318"/>
          </p14:sldIdLst>
        </p14:section>
      </p14:sectionLst>
    </p:ext>
    <p:ext uri="{EFAFB233-063F-42B5-8137-9DF3F51BA10A}">
      <p15:sldGuideLst xmlns:p15="http://schemas.microsoft.com/office/powerpoint/2012/main">
        <p15:guide id="1" pos="3384" userDrawn="1">
          <p15:clr>
            <a:srgbClr val="A4A3A4"/>
          </p15:clr>
        </p15:guide>
        <p15:guide id="2" orient="horz" pos="2160" userDrawn="1">
          <p15:clr>
            <a:srgbClr val="A4A3A4"/>
          </p15:clr>
        </p15:guide>
        <p15:guide id="3" orient="horz" pos="15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chel reese" initials="rr"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FFFF5B"/>
    <a:srgbClr val="401309"/>
    <a:srgbClr val="EAC880"/>
    <a:srgbClr val="EBBB5E"/>
    <a:srgbClr val="E1C790"/>
    <a:srgbClr val="B99559"/>
    <a:srgbClr val="B27E2D"/>
    <a:srgbClr val="AD7529"/>
    <a:srgbClr val="B484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46" autoAdjust="0"/>
    <p:restoredTop sz="73726" autoAdjust="0"/>
  </p:normalViewPr>
  <p:slideViewPr>
    <p:cSldViewPr snapToGrid="0">
      <p:cViewPr varScale="1">
        <p:scale>
          <a:sx n="75" d="100"/>
          <a:sy n="75" d="100"/>
        </p:scale>
        <p:origin x="160" y="232"/>
      </p:cViewPr>
      <p:guideLst>
        <p:guide pos="3384"/>
        <p:guide orient="horz" pos="2160"/>
        <p:guide orient="horz" pos="1560"/>
      </p:guideLst>
    </p:cSldViewPr>
  </p:slideViewPr>
  <p:notesTextViewPr>
    <p:cViewPr>
      <p:scale>
        <a:sx n="1" d="1"/>
        <a:sy n="1" d="1"/>
      </p:scale>
      <p:origin x="0" y="0"/>
    </p:cViewPr>
  </p:notesTextViewPr>
  <p:sorterViewPr>
    <p:cViewPr>
      <p:scale>
        <a:sx n="100" d="100"/>
        <a:sy n="100" d="100"/>
      </p:scale>
      <p:origin x="0" y="-1368"/>
    </p:cViewPr>
  </p:sorterViewPr>
  <p:notesViewPr>
    <p:cSldViewPr snapToGrid="0">
      <p:cViewPr varScale="1">
        <p:scale>
          <a:sx n="50" d="100"/>
          <a:sy n="50" d="100"/>
        </p:scale>
        <p:origin x="2124" y="48"/>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commentAuthors" Target="commentAuthors.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26B2E6-5505-428B-BD25-B40EC176228C}" type="doc">
      <dgm:prSet loTypeId="urn:microsoft.com/office/officeart/2005/8/layout/vList2" loCatId="list" qsTypeId="urn:microsoft.com/office/officeart/2005/8/quickstyle/simple1" qsCatId="simple" csTypeId="urn:microsoft.com/office/officeart/2005/8/colors/accent1_4" csCatId="accent1" phldr="1"/>
      <dgm:spPr/>
      <dgm:t>
        <a:bodyPr/>
        <a:lstStyle/>
        <a:p>
          <a:endParaRPr lang="en-US"/>
        </a:p>
      </dgm:t>
    </dgm:pt>
    <dgm:pt modelId="{3838DCE1-E12D-48B3-9C60-D843CC873DFE}">
      <dgm:prSet/>
      <dgm:spPr/>
      <dgm:t>
        <a:bodyPr tIns="0" bIns="0"/>
        <a:lstStyle/>
        <a:p>
          <a:pPr algn="l" rtl="0"/>
          <a:r>
            <a:rPr lang="en-US" b="0" i="0" dirty="0" smtClean="0">
              <a:latin typeface="Graphik Extralight" charset="0"/>
              <a:ea typeface="Graphik Extralight" charset="0"/>
              <a:cs typeface="Graphik Extralight" charset="0"/>
            </a:rPr>
            <a:t>Simple code to solve complex problems</a:t>
          </a:r>
          <a:endParaRPr lang="en-US" b="0" i="0" dirty="0">
            <a:latin typeface="Graphik Extralight" charset="0"/>
            <a:ea typeface="Graphik Extralight" charset="0"/>
            <a:cs typeface="Graphik Extralight" charset="0"/>
          </a:endParaRPr>
        </a:p>
      </dgm:t>
    </dgm:pt>
    <dgm:pt modelId="{E7E05C30-E5B7-4F52-8DF2-97F629B5BCF7}" type="parTrans" cxnId="{13CC6761-DE28-4ACA-9FEC-A6A68B01E2FD}">
      <dgm:prSet/>
      <dgm:spPr/>
      <dgm:t>
        <a:bodyPr/>
        <a:lstStyle/>
        <a:p>
          <a:endParaRPr lang="en-US" b="0" i="0">
            <a:latin typeface="Graphik Extralight" charset="0"/>
            <a:ea typeface="Graphik Extralight" charset="0"/>
            <a:cs typeface="Graphik Extralight" charset="0"/>
          </a:endParaRPr>
        </a:p>
      </dgm:t>
    </dgm:pt>
    <dgm:pt modelId="{0D4C9EEE-764F-4F24-B738-32B4E0A2499E}" type="sibTrans" cxnId="{13CC6761-DE28-4ACA-9FEC-A6A68B01E2FD}">
      <dgm:prSet/>
      <dgm:spPr/>
      <dgm:t>
        <a:bodyPr/>
        <a:lstStyle/>
        <a:p>
          <a:endParaRPr lang="en-US" b="0" i="0">
            <a:latin typeface="Graphik Extralight" charset="0"/>
            <a:ea typeface="Graphik Extralight" charset="0"/>
            <a:cs typeface="Graphik Extralight" charset="0"/>
          </a:endParaRPr>
        </a:p>
      </dgm:t>
    </dgm:pt>
    <dgm:pt modelId="{0049F136-9342-4228-9879-4F8B459C2628}">
      <dgm:prSet/>
      <dgm:spPr/>
      <dgm:t>
        <a:bodyPr tIns="0" bIns="0"/>
        <a:lstStyle/>
        <a:p>
          <a:pPr algn="l" rtl="0"/>
          <a:r>
            <a:rPr lang="en-US" b="0" i="0" dirty="0" smtClean="0">
              <a:latin typeface="Graphik Extralight" charset="0"/>
              <a:ea typeface="Graphik Extralight" charset="0"/>
              <a:cs typeface="Graphik Extralight" charset="0"/>
            </a:rPr>
            <a:t>Less code</a:t>
          </a:r>
          <a:endParaRPr lang="en-US" b="0" i="0" dirty="0">
            <a:latin typeface="Graphik Extralight" charset="0"/>
            <a:ea typeface="Graphik Extralight" charset="0"/>
            <a:cs typeface="Graphik Extralight" charset="0"/>
          </a:endParaRPr>
        </a:p>
      </dgm:t>
    </dgm:pt>
    <dgm:pt modelId="{A1DC9674-7EA5-493C-90FF-3A863A00E16C}" type="parTrans" cxnId="{C1AEB560-9918-47D0-95C4-AC369E8A631A}">
      <dgm:prSet/>
      <dgm:spPr/>
      <dgm:t>
        <a:bodyPr/>
        <a:lstStyle/>
        <a:p>
          <a:endParaRPr lang="en-US" b="0" i="0">
            <a:latin typeface="Graphik Extralight" charset="0"/>
            <a:ea typeface="Graphik Extralight" charset="0"/>
            <a:cs typeface="Graphik Extralight" charset="0"/>
          </a:endParaRPr>
        </a:p>
      </dgm:t>
    </dgm:pt>
    <dgm:pt modelId="{9936C059-45EF-4F10-B879-781B8FC81839}" type="sibTrans" cxnId="{C1AEB560-9918-47D0-95C4-AC369E8A631A}">
      <dgm:prSet/>
      <dgm:spPr/>
      <dgm:t>
        <a:bodyPr/>
        <a:lstStyle/>
        <a:p>
          <a:endParaRPr lang="en-US" b="0" i="0">
            <a:latin typeface="Graphik Extralight" charset="0"/>
            <a:ea typeface="Graphik Extralight" charset="0"/>
            <a:cs typeface="Graphik Extralight" charset="0"/>
          </a:endParaRPr>
        </a:p>
      </dgm:t>
    </dgm:pt>
    <dgm:pt modelId="{B61F7D79-2CAB-4E90-A761-5AEC047B0AAE}">
      <dgm:prSet/>
      <dgm:spPr/>
      <dgm:t>
        <a:bodyPr tIns="0" bIns="0"/>
        <a:lstStyle/>
        <a:p>
          <a:pPr algn="l" rtl="0"/>
          <a:r>
            <a:rPr lang="en-US" b="0" i="0" dirty="0" smtClean="0">
              <a:latin typeface="Graphik Extralight" charset="0"/>
              <a:ea typeface="Graphik Extralight" charset="0"/>
              <a:cs typeface="Graphik Extralight" charset="0"/>
            </a:rPr>
            <a:t>Fewer bugs</a:t>
          </a:r>
          <a:endParaRPr lang="en-US" b="0" i="0" dirty="0">
            <a:latin typeface="Graphik Extralight" charset="0"/>
            <a:ea typeface="Graphik Extralight" charset="0"/>
            <a:cs typeface="Graphik Extralight" charset="0"/>
          </a:endParaRPr>
        </a:p>
      </dgm:t>
    </dgm:pt>
    <dgm:pt modelId="{098C802E-DA4F-4DDF-B02F-8E58F77C0E6D}" type="parTrans" cxnId="{AB7592F9-ABE0-48FA-ACBC-A8DD15F5E264}">
      <dgm:prSet/>
      <dgm:spPr/>
      <dgm:t>
        <a:bodyPr/>
        <a:lstStyle/>
        <a:p>
          <a:endParaRPr lang="en-US" b="0" i="0">
            <a:latin typeface="Graphik Extralight" charset="0"/>
            <a:ea typeface="Graphik Extralight" charset="0"/>
            <a:cs typeface="Graphik Extralight" charset="0"/>
          </a:endParaRPr>
        </a:p>
      </dgm:t>
    </dgm:pt>
    <dgm:pt modelId="{95F99C6D-539E-47FF-9606-676F2E2C2BD2}" type="sibTrans" cxnId="{AB7592F9-ABE0-48FA-ACBC-A8DD15F5E264}">
      <dgm:prSet/>
      <dgm:spPr/>
      <dgm:t>
        <a:bodyPr/>
        <a:lstStyle/>
        <a:p>
          <a:endParaRPr lang="en-US" b="0" i="0">
            <a:latin typeface="Graphik Extralight" charset="0"/>
            <a:ea typeface="Graphik Extralight" charset="0"/>
            <a:cs typeface="Graphik Extralight" charset="0"/>
          </a:endParaRPr>
        </a:p>
      </dgm:t>
    </dgm:pt>
    <dgm:pt modelId="{0B2F885A-C2CE-449C-AAE0-C3977123A002}">
      <dgm:prSet/>
      <dgm:spPr/>
      <dgm:t>
        <a:bodyPr tIns="0" bIns="0"/>
        <a:lstStyle/>
        <a:p>
          <a:pPr algn="l" rtl="0"/>
          <a:r>
            <a:rPr lang="en-US" b="0" i="0" dirty="0" smtClean="0">
              <a:solidFill>
                <a:schemeClr val="tx1"/>
              </a:solidFill>
              <a:latin typeface="Graphik Extralight" charset="0"/>
              <a:ea typeface="Graphik Extralight" charset="0"/>
              <a:cs typeface="Graphik Extralight" charset="0"/>
            </a:rPr>
            <a:t>Units of measure</a:t>
          </a:r>
          <a:endParaRPr lang="en-US" b="0" i="0" dirty="0">
            <a:solidFill>
              <a:schemeClr val="tx1"/>
            </a:solidFill>
            <a:latin typeface="Graphik Extralight" charset="0"/>
            <a:ea typeface="Graphik Extralight" charset="0"/>
            <a:cs typeface="Graphik Extralight" charset="0"/>
          </a:endParaRPr>
        </a:p>
      </dgm:t>
    </dgm:pt>
    <dgm:pt modelId="{FAC12242-879C-4EB5-8613-F9E8478BEC19}" type="parTrans" cxnId="{85442D2F-47CC-4277-83FA-8B1AD01722E7}">
      <dgm:prSet/>
      <dgm:spPr/>
      <dgm:t>
        <a:bodyPr/>
        <a:lstStyle/>
        <a:p>
          <a:endParaRPr lang="en-US" b="0" i="0">
            <a:latin typeface="Graphik Extralight" charset="0"/>
            <a:ea typeface="Graphik Extralight" charset="0"/>
            <a:cs typeface="Graphik Extralight" charset="0"/>
          </a:endParaRPr>
        </a:p>
      </dgm:t>
    </dgm:pt>
    <dgm:pt modelId="{323C09E7-F358-4D48-8F78-51E033588A06}" type="sibTrans" cxnId="{85442D2F-47CC-4277-83FA-8B1AD01722E7}">
      <dgm:prSet/>
      <dgm:spPr/>
      <dgm:t>
        <a:bodyPr/>
        <a:lstStyle/>
        <a:p>
          <a:endParaRPr lang="en-US" b="0" i="0">
            <a:latin typeface="Graphik Extralight" charset="0"/>
            <a:ea typeface="Graphik Extralight" charset="0"/>
            <a:cs typeface="Graphik Extralight" charset="0"/>
          </a:endParaRPr>
        </a:p>
      </dgm:t>
    </dgm:pt>
    <dgm:pt modelId="{3B8822CB-073A-460A-96EC-6C2CB35F3E82}">
      <dgm:prSet/>
      <dgm:spPr/>
      <dgm:t>
        <a:bodyPr tIns="0" bIns="0"/>
        <a:lstStyle/>
        <a:p>
          <a:pPr algn="l" rtl="0"/>
          <a:r>
            <a:rPr lang="en-US" b="0" i="0" dirty="0" smtClean="0">
              <a:latin typeface="Graphik Extralight" charset="0"/>
              <a:ea typeface="Graphik Extralight" charset="0"/>
              <a:cs typeface="Graphik Extralight" charset="0"/>
            </a:rPr>
            <a:t>Interoperability with .NET</a:t>
          </a:r>
          <a:endParaRPr lang="en-US" b="0" i="0" dirty="0">
            <a:latin typeface="Graphik Extralight" charset="0"/>
            <a:ea typeface="Graphik Extralight" charset="0"/>
            <a:cs typeface="Graphik Extralight" charset="0"/>
          </a:endParaRPr>
        </a:p>
      </dgm:t>
    </dgm:pt>
    <dgm:pt modelId="{54BD1CA5-7D14-4D62-87E2-9DE1E8FE79F9}" type="parTrans" cxnId="{3D982E9F-BB55-415F-999B-DFF2DE9937E2}">
      <dgm:prSet/>
      <dgm:spPr/>
      <dgm:t>
        <a:bodyPr/>
        <a:lstStyle/>
        <a:p>
          <a:endParaRPr lang="en-US" b="0" i="0">
            <a:latin typeface="Graphik Extralight" charset="0"/>
            <a:ea typeface="Graphik Extralight" charset="0"/>
            <a:cs typeface="Graphik Extralight" charset="0"/>
          </a:endParaRPr>
        </a:p>
      </dgm:t>
    </dgm:pt>
    <dgm:pt modelId="{1CBB6C82-C294-4A4F-8E68-175F48DDA002}" type="sibTrans" cxnId="{3D982E9F-BB55-415F-999B-DFF2DE9937E2}">
      <dgm:prSet/>
      <dgm:spPr/>
      <dgm:t>
        <a:bodyPr/>
        <a:lstStyle/>
        <a:p>
          <a:endParaRPr lang="en-US" b="0" i="0">
            <a:latin typeface="Graphik Extralight" charset="0"/>
            <a:ea typeface="Graphik Extralight" charset="0"/>
            <a:cs typeface="Graphik Extralight" charset="0"/>
          </a:endParaRPr>
        </a:p>
      </dgm:t>
    </dgm:pt>
    <dgm:pt modelId="{E2361F5C-1AD0-4140-8277-E218ADAD933B}">
      <dgm:prSet/>
      <dgm:spPr/>
      <dgm:t>
        <a:bodyPr tIns="0" bIns="0"/>
        <a:lstStyle/>
        <a:p>
          <a:pPr algn="l" rtl="0"/>
          <a:r>
            <a:rPr lang="en-US" b="0" i="0" dirty="0" smtClean="0">
              <a:latin typeface="Graphik Extralight" charset="0"/>
              <a:ea typeface="Graphik Extralight" charset="0"/>
              <a:cs typeface="Graphik Extralight" charset="0"/>
            </a:rPr>
            <a:t>Parallelization</a:t>
          </a:r>
          <a:endParaRPr lang="en-US" b="0" i="0" dirty="0">
            <a:latin typeface="Graphik Extralight" charset="0"/>
            <a:ea typeface="Graphik Extralight" charset="0"/>
            <a:cs typeface="Graphik Extralight" charset="0"/>
          </a:endParaRPr>
        </a:p>
      </dgm:t>
    </dgm:pt>
    <dgm:pt modelId="{3E5E07F4-B9E1-4AF5-B792-FB793D0EE6AB}" type="sibTrans" cxnId="{307C2C39-4209-49E1-AFB1-630A1D77DB31}">
      <dgm:prSet/>
      <dgm:spPr/>
      <dgm:t>
        <a:bodyPr/>
        <a:lstStyle/>
        <a:p>
          <a:endParaRPr lang="en-US" b="0" i="0">
            <a:latin typeface="Graphik Extralight" charset="0"/>
            <a:ea typeface="Graphik Extralight" charset="0"/>
            <a:cs typeface="Graphik Extralight" charset="0"/>
          </a:endParaRPr>
        </a:p>
      </dgm:t>
    </dgm:pt>
    <dgm:pt modelId="{C8412E9F-F155-47AF-B761-B81A76E2BA7D}" type="parTrans" cxnId="{307C2C39-4209-49E1-AFB1-630A1D77DB31}">
      <dgm:prSet/>
      <dgm:spPr/>
      <dgm:t>
        <a:bodyPr/>
        <a:lstStyle/>
        <a:p>
          <a:endParaRPr lang="en-US" b="0" i="0">
            <a:latin typeface="Graphik Extralight" charset="0"/>
            <a:ea typeface="Graphik Extralight" charset="0"/>
            <a:cs typeface="Graphik Extralight" charset="0"/>
          </a:endParaRPr>
        </a:p>
      </dgm:t>
    </dgm:pt>
    <dgm:pt modelId="{8BC7D596-8DD9-4681-AE5D-6616C16C9670}">
      <dgm:prSet/>
      <dgm:spPr/>
      <dgm:t>
        <a:bodyPr tIns="0" bIns="0"/>
        <a:lstStyle/>
        <a:p>
          <a:pPr algn="l" rtl="0"/>
          <a:r>
            <a:rPr lang="en-US" b="0" i="0" dirty="0" smtClean="0">
              <a:latin typeface="Graphik Extralight" charset="0"/>
              <a:ea typeface="Graphik Extralight" charset="0"/>
              <a:cs typeface="Graphik Extralight" charset="0"/>
            </a:rPr>
            <a:t>Increased productivity</a:t>
          </a:r>
          <a:endParaRPr lang="en-US" b="0" i="0" dirty="0">
            <a:latin typeface="Graphik Extralight" charset="0"/>
            <a:ea typeface="Graphik Extralight" charset="0"/>
            <a:cs typeface="Graphik Extralight" charset="0"/>
          </a:endParaRPr>
        </a:p>
      </dgm:t>
    </dgm:pt>
    <dgm:pt modelId="{0915898A-9EB8-4AB4-BEA7-E107CFD67339}" type="parTrans" cxnId="{25C71CC7-C0F1-4BA1-A8FA-3A005C38C8ED}">
      <dgm:prSet/>
      <dgm:spPr/>
      <dgm:t>
        <a:bodyPr/>
        <a:lstStyle/>
        <a:p>
          <a:endParaRPr lang="en-US" b="0" i="0">
            <a:latin typeface="Graphik Extralight" charset="0"/>
            <a:ea typeface="Graphik Extralight" charset="0"/>
            <a:cs typeface="Graphik Extralight" charset="0"/>
          </a:endParaRPr>
        </a:p>
      </dgm:t>
    </dgm:pt>
    <dgm:pt modelId="{480B7B1C-0370-4F1F-A42F-DE188A926B10}" type="sibTrans" cxnId="{25C71CC7-C0F1-4BA1-A8FA-3A005C38C8ED}">
      <dgm:prSet/>
      <dgm:spPr/>
      <dgm:t>
        <a:bodyPr/>
        <a:lstStyle/>
        <a:p>
          <a:endParaRPr lang="en-US" b="0" i="0">
            <a:latin typeface="Graphik Extralight" charset="0"/>
            <a:ea typeface="Graphik Extralight" charset="0"/>
            <a:cs typeface="Graphik Extralight" charset="0"/>
          </a:endParaRPr>
        </a:p>
      </dgm:t>
    </dgm:pt>
    <dgm:pt modelId="{8C0B3E82-82CD-4143-8A29-543E1DE33E60}">
      <dgm:prSet custT="1"/>
      <dgm:spPr/>
      <dgm:t>
        <a:bodyPr tIns="0" bIns="0"/>
        <a:lstStyle/>
        <a:p>
          <a:pPr algn="l" rtl="0"/>
          <a:r>
            <a:rPr lang="en-US" sz="3200" b="0" i="0" dirty="0" smtClean="0">
              <a:latin typeface="Graphik Extralight" charset="0"/>
              <a:ea typeface="Graphik Extralight" charset="0"/>
              <a:cs typeface="Graphik Extralight" charset="0"/>
            </a:rPr>
            <a:t>Type Providers! </a:t>
          </a:r>
          <a:endParaRPr lang="en-US" sz="3200" b="0" i="0" dirty="0">
            <a:latin typeface="Graphik Extralight" charset="0"/>
            <a:ea typeface="Graphik Extralight" charset="0"/>
            <a:cs typeface="Graphik Extralight" charset="0"/>
          </a:endParaRPr>
        </a:p>
      </dgm:t>
    </dgm:pt>
    <dgm:pt modelId="{74683C47-3EEE-4A8C-8AEA-59B2DC843738}" type="parTrans" cxnId="{D688BC6B-D449-44B8-9881-E9EA2B49E04C}">
      <dgm:prSet/>
      <dgm:spPr/>
      <dgm:t>
        <a:bodyPr/>
        <a:lstStyle/>
        <a:p>
          <a:endParaRPr lang="en-US" b="0" i="0">
            <a:latin typeface="Graphik Extralight" charset="0"/>
            <a:ea typeface="Graphik Extralight" charset="0"/>
            <a:cs typeface="Graphik Extralight" charset="0"/>
          </a:endParaRPr>
        </a:p>
      </dgm:t>
    </dgm:pt>
    <dgm:pt modelId="{2926B5EC-3115-4B37-994C-2CEC986C2411}" type="sibTrans" cxnId="{D688BC6B-D449-44B8-9881-E9EA2B49E04C}">
      <dgm:prSet/>
      <dgm:spPr/>
      <dgm:t>
        <a:bodyPr/>
        <a:lstStyle/>
        <a:p>
          <a:endParaRPr lang="en-US" b="0" i="0">
            <a:latin typeface="Graphik Extralight" charset="0"/>
            <a:ea typeface="Graphik Extralight" charset="0"/>
            <a:cs typeface="Graphik Extralight" charset="0"/>
          </a:endParaRPr>
        </a:p>
      </dgm:t>
    </dgm:pt>
    <dgm:pt modelId="{916A1F1D-936E-4611-ACC4-0EAA96B1FF1E}" type="pres">
      <dgm:prSet presAssocID="{5426B2E6-5505-428B-BD25-B40EC176228C}" presName="linear" presStyleCnt="0">
        <dgm:presLayoutVars>
          <dgm:animLvl val="lvl"/>
          <dgm:resizeHandles val="exact"/>
        </dgm:presLayoutVars>
      </dgm:prSet>
      <dgm:spPr/>
      <dgm:t>
        <a:bodyPr/>
        <a:lstStyle/>
        <a:p>
          <a:endParaRPr lang="en-US"/>
        </a:p>
      </dgm:t>
    </dgm:pt>
    <dgm:pt modelId="{AD1602C4-563D-4CF5-BD46-A98087219380}" type="pres">
      <dgm:prSet presAssocID="{3838DCE1-E12D-48B3-9C60-D843CC873DFE}" presName="parentText" presStyleLbl="node1" presStyleIdx="0" presStyleCnt="8">
        <dgm:presLayoutVars>
          <dgm:chMax val="0"/>
          <dgm:bulletEnabled val="1"/>
        </dgm:presLayoutVars>
      </dgm:prSet>
      <dgm:spPr/>
      <dgm:t>
        <a:bodyPr/>
        <a:lstStyle/>
        <a:p>
          <a:endParaRPr lang="en-US"/>
        </a:p>
      </dgm:t>
    </dgm:pt>
    <dgm:pt modelId="{915B6EBA-EAFC-4501-B783-F39052420E59}" type="pres">
      <dgm:prSet presAssocID="{0D4C9EEE-764F-4F24-B738-32B4E0A2499E}" presName="spacer" presStyleCnt="0"/>
      <dgm:spPr/>
      <dgm:t>
        <a:bodyPr/>
        <a:lstStyle/>
        <a:p>
          <a:endParaRPr lang="en-US"/>
        </a:p>
      </dgm:t>
    </dgm:pt>
    <dgm:pt modelId="{2B954F8C-D5F1-4F06-9F9D-6B8325FDE3B0}" type="pres">
      <dgm:prSet presAssocID="{0049F136-9342-4228-9879-4F8B459C2628}" presName="parentText" presStyleLbl="node1" presStyleIdx="1" presStyleCnt="8">
        <dgm:presLayoutVars>
          <dgm:chMax val="0"/>
          <dgm:bulletEnabled val="1"/>
        </dgm:presLayoutVars>
      </dgm:prSet>
      <dgm:spPr/>
      <dgm:t>
        <a:bodyPr/>
        <a:lstStyle/>
        <a:p>
          <a:endParaRPr lang="en-US"/>
        </a:p>
      </dgm:t>
    </dgm:pt>
    <dgm:pt modelId="{1961D8D4-FDB4-4B6F-98AB-C5CD0F5F52DE}" type="pres">
      <dgm:prSet presAssocID="{9936C059-45EF-4F10-B879-781B8FC81839}" presName="spacer" presStyleCnt="0"/>
      <dgm:spPr/>
      <dgm:t>
        <a:bodyPr/>
        <a:lstStyle/>
        <a:p>
          <a:endParaRPr lang="en-US"/>
        </a:p>
      </dgm:t>
    </dgm:pt>
    <dgm:pt modelId="{0352D3BC-B07D-4C96-95E6-7EAE28A5E197}" type="pres">
      <dgm:prSet presAssocID="{B61F7D79-2CAB-4E90-A761-5AEC047B0AAE}" presName="parentText" presStyleLbl="node1" presStyleIdx="2" presStyleCnt="8">
        <dgm:presLayoutVars>
          <dgm:chMax val="0"/>
          <dgm:bulletEnabled val="1"/>
        </dgm:presLayoutVars>
      </dgm:prSet>
      <dgm:spPr/>
      <dgm:t>
        <a:bodyPr/>
        <a:lstStyle/>
        <a:p>
          <a:endParaRPr lang="en-US"/>
        </a:p>
      </dgm:t>
    </dgm:pt>
    <dgm:pt modelId="{7EEB811E-B2F6-472F-AB85-6615BC3CC97C}" type="pres">
      <dgm:prSet presAssocID="{95F99C6D-539E-47FF-9606-676F2E2C2BD2}" presName="spacer" presStyleCnt="0"/>
      <dgm:spPr/>
      <dgm:t>
        <a:bodyPr/>
        <a:lstStyle/>
        <a:p>
          <a:endParaRPr lang="en-US"/>
        </a:p>
      </dgm:t>
    </dgm:pt>
    <dgm:pt modelId="{AA0C33DF-9E54-49B7-A877-FEDB2FF9AFF1}" type="pres">
      <dgm:prSet presAssocID="{8BC7D596-8DD9-4681-AE5D-6616C16C9670}" presName="parentText" presStyleLbl="node1" presStyleIdx="3" presStyleCnt="8">
        <dgm:presLayoutVars>
          <dgm:chMax val="0"/>
          <dgm:bulletEnabled val="1"/>
        </dgm:presLayoutVars>
      </dgm:prSet>
      <dgm:spPr/>
      <dgm:t>
        <a:bodyPr/>
        <a:lstStyle/>
        <a:p>
          <a:endParaRPr lang="en-US"/>
        </a:p>
      </dgm:t>
    </dgm:pt>
    <dgm:pt modelId="{5D2587FE-5C6A-471B-88C4-0F6DEF1C6AE9}" type="pres">
      <dgm:prSet presAssocID="{480B7B1C-0370-4F1F-A42F-DE188A926B10}" presName="spacer" presStyleCnt="0"/>
      <dgm:spPr/>
      <dgm:t>
        <a:bodyPr/>
        <a:lstStyle/>
        <a:p>
          <a:endParaRPr lang="en-US"/>
        </a:p>
      </dgm:t>
    </dgm:pt>
    <dgm:pt modelId="{6969BAD6-5EFA-423B-92CB-F5F7658DEEC3}" type="pres">
      <dgm:prSet presAssocID="{0B2F885A-C2CE-449C-AAE0-C3977123A002}" presName="parentText" presStyleLbl="node1" presStyleIdx="4" presStyleCnt="8">
        <dgm:presLayoutVars>
          <dgm:chMax val="0"/>
          <dgm:bulletEnabled val="1"/>
        </dgm:presLayoutVars>
      </dgm:prSet>
      <dgm:spPr/>
      <dgm:t>
        <a:bodyPr/>
        <a:lstStyle/>
        <a:p>
          <a:endParaRPr lang="en-US"/>
        </a:p>
      </dgm:t>
    </dgm:pt>
    <dgm:pt modelId="{867FE758-DA2C-4874-B47B-263D4A47743B}" type="pres">
      <dgm:prSet presAssocID="{323C09E7-F358-4D48-8F78-51E033588A06}" presName="spacer" presStyleCnt="0"/>
      <dgm:spPr/>
      <dgm:t>
        <a:bodyPr/>
        <a:lstStyle/>
        <a:p>
          <a:endParaRPr lang="en-US"/>
        </a:p>
      </dgm:t>
    </dgm:pt>
    <dgm:pt modelId="{A4D2572A-99D3-47D1-B9ED-416B164FE6A4}" type="pres">
      <dgm:prSet presAssocID="{3B8822CB-073A-460A-96EC-6C2CB35F3E82}" presName="parentText" presStyleLbl="node1" presStyleIdx="5" presStyleCnt="8">
        <dgm:presLayoutVars>
          <dgm:chMax val="0"/>
          <dgm:bulletEnabled val="1"/>
        </dgm:presLayoutVars>
      </dgm:prSet>
      <dgm:spPr/>
      <dgm:t>
        <a:bodyPr/>
        <a:lstStyle/>
        <a:p>
          <a:endParaRPr lang="en-US"/>
        </a:p>
      </dgm:t>
    </dgm:pt>
    <dgm:pt modelId="{0ABF467A-A631-4908-89E9-92659129C59D}" type="pres">
      <dgm:prSet presAssocID="{1CBB6C82-C294-4A4F-8E68-175F48DDA002}" presName="spacer" presStyleCnt="0"/>
      <dgm:spPr/>
      <dgm:t>
        <a:bodyPr/>
        <a:lstStyle/>
        <a:p>
          <a:endParaRPr lang="en-US"/>
        </a:p>
      </dgm:t>
    </dgm:pt>
    <dgm:pt modelId="{DA204191-E279-4D04-B02F-B1845AC4EE07}" type="pres">
      <dgm:prSet presAssocID="{E2361F5C-1AD0-4140-8277-E218ADAD933B}" presName="parentText" presStyleLbl="node1" presStyleIdx="6" presStyleCnt="8">
        <dgm:presLayoutVars>
          <dgm:chMax val="0"/>
          <dgm:bulletEnabled val="1"/>
        </dgm:presLayoutVars>
      </dgm:prSet>
      <dgm:spPr/>
      <dgm:t>
        <a:bodyPr/>
        <a:lstStyle/>
        <a:p>
          <a:endParaRPr lang="en-US"/>
        </a:p>
      </dgm:t>
    </dgm:pt>
    <dgm:pt modelId="{B2107709-A4F3-4501-8DDF-91D87E8893F3}" type="pres">
      <dgm:prSet presAssocID="{3E5E07F4-B9E1-4AF5-B792-FB793D0EE6AB}" presName="spacer" presStyleCnt="0"/>
      <dgm:spPr/>
      <dgm:t>
        <a:bodyPr/>
        <a:lstStyle/>
        <a:p>
          <a:endParaRPr lang="en-US"/>
        </a:p>
      </dgm:t>
    </dgm:pt>
    <dgm:pt modelId="{426D5547-2AB5-4AEB-9C4F-0912BA9CB953}" type="pres">
      <dgm:prSet presAssocID="{8C0B3E82-82CD-4143-8A29-543E1DE33E60}" presName="parentText" presStyleLbl="node1" presStyleIdx="7" presStyleCnt="8">
        <dgm:presLayoutVars>
          <dgm:chMax val="0"/>
          <dgm:bulletEnabled val="1"/>
        </dgm:presLayoutVars>
      </dgm:prSet>
      <dgm:spPr/>
      <dgm:t>
        <a:bodyPr/>
        <a:lstStyle/>
        <a:p>
          <a:endParaRPr lang="en-US"/>
        </a:p>
      </dgm:t>
    </dgm:pt>
  </dgm:ptLst>
  <dgm:cxnLst>
    <dgm:cxn modelId="{80F3A1F6-9F5F-4EE0-B1AB-43C2A51654AE}" type="presOf" srcId="{3B8822CB-073A-460A-96EC-6C2CB35F3E82}" destId="{A4D2572A-99D3-47D1-B9ED-416B164FE6A4}" srcOrd="0" destOrd="0" presId="urn:microsoft.com/office/officeart/2005/8/layout/vList2"/>
    <dgm:cxn modelId="{AB7592F9-ABE0-48FA-ACBC-A8DD15F5E264}" srcId="{5426B2E6-5505-428B-BD25-B40EC176228C}" destId="{B61F7D79-2CAB-4E90-A761-5AEC047B0AAE}" srcOrd="2" destOrd="0" parTransId="{098C802E-DA4F-4DDF-B02F-8E58F77C0E6D}" sibTransId="{95F99C6D-539E-47FF-9606-676F2E2C2BD2}"/>
    <dgm:cxn modelId="{C1AEB560-9918-47D0-95C4-AC369E8A631A}" srcId="{5426B2E6-5505-428B-BD25-B40EC176228C}" destId="{0049F136-9342-4228-9879-4F8B459C2628}" srcOrd="1" destOrd="0" parTransId="{A1DC9674-7EA5-493C-90FF-3A863A00E16C}" sibTransId="{9936C059-45EF-4F10-B879-781B8FC81839}"/>
    <dgm:cxn modelId="{4B0C09E8-86A9-499D-AA0A-C657CB6ED38D}" type="presOf" srcId="{E2361F5C-1AD0-4140-8277-E218ADAD933B}" destId="{DA204191-E279-4D04-B02F-B1845AC4EE07}" srcOrd="0" destOrd="0" presId="urn:microsoft.com/office/officeart/2005/8/layout/vList2"/>
    <dgm:cxn modelId="{FDC847D5-BEEF-417B-95DA-565E8753D82C}" type="presOf" srcId="{5426B2E6-5505-428B-BD25-B40EC176228C}" destId="{916A1F1D-936E-4611-ACC4-0EAA96B1FF1E}" srcOrd="0" destOrd="0" presId="urn:microsoft.com/office/officeart/2005/8/layout/vList2"/>
    <dgm:cxn modelId="{E873A5BD-4656-4F61-AF08-FB5CF4212962}" type="presOf" srcId="{8C0B3E82-82CD-4143-8A29-543E1DE33E60}" destId="{426D5547-2AB5-4AEB-9C4F-0912BA9CB953}" srcOrd="0" destOrd="0" presId="urn:microsoft.com/office/officeart/2005/8/layout/vList2"/>
    <dgm:cxn modelId="{D038F78F-A413-4C9A-BC61-0E8045E23D53}" type="presOf" srcId="{0049F136-9342-4228-9879-4F8B459C2628}" destId="{2B954F8C-D5F1-4F06-9F9D-6B8325FDE3B0}" srcOrd="0" destOrd="0" presId="urn:microsoft.com/office/officeart/2005/8/layout/vList2"/>
    <dgm:cxn modelId="{3D982E9F-BB55-415F-999B-DFF2DE9937E2}" srcId="{5426B2E6-5505-428B-BD25-B40EC176228C}" destId="{3B8822CB-073A-460A-96EC-6C2CB35F3E82}" srcOrd="5" destOrd="0" parTransId="{54BD1CA5-7D14-4D62-87E2-9DE1E8FE79F9}" sibTransId="{1CBB6C82-C294-4A4F-8E68-175F48DDA002}"/>
    <dgm:cxn modelId="{9BA64453-A143-44CE-8DF2-06EA5ED32F59}" type="presOf" srcId="{3838DCE1-E12D-48B3-9C60-D843CC873DFE}" destId="{AD1602C4-563D-4CF5-BD46-A98087219380}" srcOrd="0" destOrd="0" presId="urn:microsoft.com/office/officeart/2005/8/layout/vList2"/>
    <dgm:cxn modelId="{2771AD8D-1F56-47A7-B0B9-E122DB6C8547}" type="presOf" srcId="{8BC7D596-8DD9-4681-AE5D-6616C16C9670}" destId="{AA0C33DF-9E54-49B7-A877-FEDB2FF9AFF1}" srcOrd="0" destOrd="0" presId="urn:microsoft.com/office/officeart/2005/8/layout/vList2"/>
    <dgm:cxn modelId="{09901C03-A83C-4A3D-AD34-1C8118FD02C8}" type="presOf" srcId="{0B2F885A-C2CE-449C-AAE0-C3977123A002}" destId="{6969BAD6-5EFA-423B-92CB-F5F7658DEEC3}" srcOrd="0" destOrd="0" presId="urn:microsoft.com/office/officeart/2005/8/layout/vList2"/>
    <dgm:cxn modelId="{D688BC6B-D449-44B8-9881-E9EA2B49E04C}" srcId="{5426B2E6-5505-428B-BD25-B40EC176228C}" destId="{8C0B3E82-82CD-4143-8A29-543E1DE33E60}" srcOrd="7" destOrd="0" parTransId="{74683C47-3EEE-4A8C-8AEA-59B2DC843738}" sibTransId="{2926B5EC-3115-4B37-994C-2CEC986C2411}"/>
    <dgm:cxn modelId="{85442D2F-47CC-4277-83FA-8B1AD01722E7}" srcId="{5426B2E6-5505-428B-BD25-B40EC176228C}" destId="{0B2F885A-C2CE-449C-AAE0-C3977123A002}" srcOrd="4" destOrd="0" parTransId="{FAC12242-879C-4EB5-8613-F9E8478BEC19}" sibTransId="{323C09E7-F358-4D48-8F78-51E033588A06}"/>
    <dgm:cxn modelId="{78884473-8308-4306-9B67-1528D6C268D4}" type="presOf" srcId="{B61F7D79-2CAB-4E90-A761-5AEC047B0AAE}" destId="{0352D3BC-B07D-4C96-95E6-7EAE28A5E197}" srcOrd="0" destOrd="0" presId="urn:microsoft.com/office/officeart/2005/8/layout/vList2"/>
    <dgm:cxn modelId="{307C2C39-4209-49E1-AFB1-630A1D77DB31}" srcId="{5426B2E6-5505-428B-BD25-B40EC176228C}" destId="{E2361F5C-1AD0-4140-8277-E218ADAD933B}" srcOrd="6" destOrd="0" parTransId="{C8412E9F-F155-47AF-B761-B81A76E2BA7D}" sibTransId="{3E5E07F4-B9E1-4AF5-B792-FB793D0EE6AB}"/>
    <dgm:cxn modelId="{13CC6761-DE28-4ACA-9FEC-A6A68B01E2FD}" srcId="{5426B2E6-5505-428B-BD25-B40EC176228C}" destId="{3838DCE1-E12D-48B3-9C60-D843CC873DFE}" srcOrd="0" destOrd="0" parTransId="{E7E05C30-E5B7-4F52-8DF2-97F629B5BCF7}" sibTransId="{0D4C9EEE-764F-4F24-B738-32B4E0A2499E}"/>
    <dgm:cxn modelId="{25C71CC7-C0F1-4BA1-A8FA-3A005C38C8ED}" srcId="{5426B2E6-5505-428B-BD25-B40EC176228C}" destId="{8BC7D596-8DD9-4681-AE5D-6616C16C9670}" srcOrd="3" destOrd="0" parTransId="{0915898A-9EB8-4AB4-BEA7-E107CFD67339}" sibTransId="{480B7B1C-0370-4F1F-A42F-DE188A926B10}"/>
    <dgm:cxn modelId="{B7B72A14-F3AF-437C-AF9E-6B32F2B0E172}" type="presParOf" srcId="{916A1F1D-936E-4611-ACC4-0EAA96B1FF1E}" destId="{AD1602C4-563D-4CF5-BD46-A98087219380}" srcOrd="0" destOrd="0" presId="urn:microsoft.com/office/officeart/2005/8/layout/vList2"/>
    <dgm:cxn modelId="{3077510C-2994-47EA-BE48-B5B04194DD2E}" type="presParOf" srcId="{916A1F1D-936E-4611-ACC4-0EAA96B1FF1E}" destId="{915B6EBA-EAFC-4501-B783-F39052420E59}" srcOrd="1" destOrd="0" presId="urn:microsoft.com/office/officeart/2005/8/layout/vList2"/>
    <dgm:cxn modelId="{0572D6B9-89AC-4F84-84C7-66059C709852}" type="presParOf" srcId="{916A1F1D-936E-4611-ACC4-0EAA96B1FF1E}" destId="{2B954F8C-D5F1-4F06-9F9D-6B8325FDE3B0}" srcOrd="2" destOrd="0" presId="urn:microsoft.com/office/officeart/2005/8/layout/vList2"/>
    <dgm:cxn modelId="{91C5B118-F928-4F8A-89DF-5AA6EC78F101}" type="presParOf" srcId="{916A1F1D-936E-4611-ACC4-0EAA96B1FF1E}" destId="{1961D8D4-FDB4-4B6F-98AB-C5CD0F5F52DE}" srcOrd="3" destOrd="0" presId="urn:microsoft.com/office/officeart/2005/8/layout/vList2"/>
    <dgm:cxn modelId="{B36185BD-5839-4FE0-BFEF-BA964FD2574D}" type="presParOf" srcId="{916A1F1D-936E-4611-ACC4-0EAA96B1FF1E}" destId="{0352D3BC-B07D-4C96-95E6-7EAE28A5E197}" srcOrd="4" destOrd="0" presId="urn:microsoft.com/office/officeart/2005/8/layout/vList2"/>
    <dgm:cxn modelId="{6029D5C3-D04F-448B-933E-20D9D2D16A86}" type="presParOf" srcId="{916A1F1D-936E-4611-ACC4-0EAA96B1FF1E}" destId="{7EEB811E-B2F6-472F-AB85-6615BC3CC97C}" srcOrd="5" destOrd="0" presId="urn:microsoft.com/office/officeart/2005/8/layout/vList2"/>
    <dgm:cxn modelId="{688834FD-6C6D-404F-B77A-2C2E5A21B8AD}" type="presParOf" srcId="{916A1F1D-936E-4611-ACC4-0EAA96B1FF1E}" destId="{AA0C33DF-9E54-49B7-A877-FEDB2FF9AFF1}" srcOrd="6" destOrd="0" presId="urn:microsoft.com/office/officeart/2005/8/layout/vList2"/>
    <dgm:cxn modelId="{44BEF612-126F-48BC-97FD-03D1A0F5F671}" type="presParOf" srcId="{916A1F1D-936E-4611-ACC4-0EAA96B1FF1E}" destId="{5D2587FE-5C6A-471B-88C4-0F6DEF1C6AE9}" srcOrd="7" destOrd="0" presId="urn:microsoft.com/office/officeart/2005/8/layout/vList2"/>
    <dgm:cxn modelId="{3784B6A9-7B6D-4892-98F8-1A57E26D6674}" type="presParOf" srcId="{916A1F1D-936E-4611-ACC4-0EAA96B1FF1E}" destId="{6969BAD6-5EFA-423B-92CB-F5F7658DEEC3}" srcOrd="8" destOrd="0" presId="urn:microsoft.com/office/officeart/2005/8/layout/vList2"/>
    <dgm:cxn modelId="{4D7A24C6-388B-4FB3-BC08-E6E52721271D}" type="presParOf" srcId="{916A1F1D-936E-4611-ACC4-0EAA96B1FF1E}" destId="{867FE758-DA2C-4874-B47B-263D4A47743B}" srcOrd="9" destOrd="0" presId="urn:microsoft.com/office/officeart/2005/8/layout/vList2"/>
    <dgm:cxn modelId="{BC31A117-65FD-43ED-906F-69A2FA3DF42E}" type="presParOf" srcId="{916A1F1D-936E-4611-ACC4-0EAA96B1FF1E}" destId="{A4D2572A-99D3-47D1-B9ED-416B164FE6A4}" srcOrd="10" destOrd="0" presId="urn:microsoft.com/office/officeart/2005/8/layout/vList2"/>
    <dgm:cxn modelId="{E38BBE78-A8ED-4267-B522-60D088338C92}" type="presParOf" srcId="{916A1F1D-936E-4611-ACC4-0EAA96B1FF1E}" destId="{0ABF467A-A631-4908-89E9-92659129C59D}" srcOrd="11" destOrd="0" presId="urn:microsoft.com/office/officeart/2005/8/layout/vList2"/>
    <dgm:cxn modelId="{03E3E925-B873-4CA1-9AB1-F5ED036DE336}" type="presParOf" srcId="{916A1F1D-936E-4611-ACC4-0EAA96B1FF1E}" destId="{DA204191-E279-4D04-B02F-B1845AC4EE07}" srcOrd="12" destOrd="0" presId="urn:microsoft.com/office/officeart/2005/8/layout/vList2"/>
    <dgm:cxn modelId="{D74522AC-D047-434E-AC97-B8BAFBC5F3F5}" type="presParOf" srcId="{916A1F1D-936E-4611-ACC4-0EAA96B1FF1E}" destId="{B2107709-A4F3-4501-8DDF-91D87E8893F3}" srcOrd="13" destOrd="0" presId="urn:microsoft.com/office/officeart/2005/8/layout/vList2"/>
    <dgm:cxn modelId="{1F88774B-38D8-4EEE-ADD8-C06C0FA9E33B}" type="presParOf" srcId="{916A1F1D-936E-4611-ACC4-0EAA96B1FF1E}" destId="{426D5547-2AB5-4AEB-9C4F-0912BA9CB953}" srcOrd="14" destOrd="0" presId="urn:microsoft.com/office/officeart/2005/8/layout/vList2"/>
  </dgm:cxnLst>
  <dgm:bg/>
  <dgm:whole>
    <a:ln w="28575">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1801D1-E95C-435E-9A6B-BDB98AC6747C}" type="doc">
      <dgm:prSet loTypeId="urn:microsoft.com/office/officeart/2005/8/layout/hProcess3" loCatId="process" qsTypeId="urn:microsoft.com/office/officeart/2005/8/quickstyle/simple1" qsCatId="simple" csTypeId="urn:microsoft.com/office/officeart/2005/8/colors/accent1_2" csCatId="accent1" phldr="1"/>
      <dgm:spPr/>
      <dgm:t>
        <a:bodyPr/>
        <a:lstStyle/>
        <a:p>
          <a:endParaRPr lang="en-US"/>
        </a:p>
      </dgm:t>
    </dgm:pt>
    <dgm:pt modelId="{24454270-3559-47C5-882E-F0D320EC8AE3}">
      <dgm:prSet custT="1"/>
      <dgm:spPr/>
      <dgm:t>
        <a:bodyPr/>
        <a:lstStyle/>
        <a:p>
          <a:pPr rtl="0"/>
          <a:r>
            <a:rPr lang="en-US" sz="2000" b="0" i="0" dirty="0" smtClean="0">
              <a:solidFill>
                <a:schemeClr val="bg1"/>
              </a:solidFill>
              <a:latin typeface="Graphik Extralight" charset="0"/>
              <a:ea typeface="Graphik Extralight" charset="0"/>
              <a:cs typeface="Graphik Extralight" charset="0"/>
            </a:rPr>
            <a:t>Obtain data</a:t>
          </a:r>
          <a:endParaRPr lang="en-US" sz="2000" b="0" i="0" dirty="0">
            <a:solidFill>
              <a:schemeClr val="bg1"/>
            </a:solidFill>
            <a:latin typeface="Graphik Extralight" charset="0"/>
            <a:ea typeface="Graphik Extralight" charset="0"/>
            <a:cs typeface="Graphik Extralight" charset="0"/>
          </a:endParaRPr>
        </a:p>
      </dgm:t>
    </dgm:pt>
    <dgm:pt modelId="{E3957FDC-111F-47E2-8708-142B65842703}" type="parTrans" cxnId="{D871FEB1-20AE-4F20-98A3-208C15A5DC9F}">
      <dgm:prSet/>
      <dgm:spPr/>
      <dgm:t>
        <a:bodyPr/>
        <a:lstStyle/>
        <a:p>
          <a:endParaRPr lang="en-US"/>
        </a:p>
      </dgm:t>
    </dgm:pt>
    <dgm:pt modelId="{FA3D90DB-1FBC-4D3F-8837-0DA2EAB01539}" type="sibTrans" cxnId="{D871FEB1-20AE-4F20-98A3-208C15A5DC9F}">
      <dgm:prSet/>
      <dgm:spPr/>
      <dgm:t>
        <a:bodyPr/>
        <a:lstStyle/>
        <a:p>
          <a:endParaRPr lang="en-US"/>
        </a:p>
      </dgm:t>
    </dgm:pt>
    <dgm:pt modelId="{51D6D775-156C-40B4-9D2D-10813F1F5ED1}">
      <dgm:prSet custT="1"/>
      <dgm:spPr/>
      <dgm:t>
        <a:bodyPr/>
        <a:lstStyle/>
        <a:p>
          <a:pPr rtl="0"/>
          <a:r>
            <a:rPr lang="en-US" sz="2000" b="0" i="0" dirty="0" smtClean="0">
              <a:solidFill>
                <a:schemeClr val="bg1"/>
              </a:solidFill>
              <a:latin typeface="Graphik Extralight" charset="0"/>
              <a:ea typeface="Graphik Extralight" charset="0"/>
              <a:cs typeface="Graphik Extralight" charset="0"/>
            </a:rPr>
            <a:t>Create infrastructure</a:t>
          </a:r>
          <a:endParaRPr lang="en-US" sz="2000" b="0" i="0" dirty="0">
            <a:solidFill>
              <a:schemeClr val="bg1"/>
            </a:solidFill>
            <a:latin typeface="Graphik Extralight" charset="0"/>
            <a:ea typeface="Graphik Extralight" charset="0"/>
            <a:cs typeface="Graphik Extralight" charset="0"/>
          </a:endParaRPr>
        </a:p>
      </dgm:t>
    </dgm:pt>
    <dgm:pt modelId="{14B21A9C-6557-41E9-A03C-54A350C35567}" type="parTrans" cxnId="{150E374A-A361-4A2B-9D4D-10FCE534835C}">
      <dgm:prSet/>
      <dgm:spPr/>
      <dgm:t>
        <a:bodyPr/>
        <a:lstStyle/>
        <a:p>
          <a:endParaRPr lang="en-US"/>
        </a:p>
      </dgm:t>
    </dgm:pt>
    <dgm:pt modelId="{3AF22C5B-C72C-4AE0-847E-720DCF7FC01B}" type="sibTrans" cxnId="{150E374A-A361-4A2B-9D4D-10FCE534835C}">
      <dgm:prSet/>
      <dgm:spPr/>
      <dgm:t>
        <a:bodyPr/>
        <a:lstStyle/>
        <a:p>
          <a:endParaRPr lang="en-US"/>
        </a:p>
      </dgm:t>
    </dgm:pt>
    <dgm:pt modelId="{F240BC77-B20F-47FF-8D53-E818EE8F11C9}">
      <dgm:prSet custT="1"/>
      <dgm:spPr/>
      <dgm:t>
        <a:bodyPr/>
        <a:lstStyle/>
        <a:p>
          <a:pPr rtl="0"/>
          <a:r>
            <a:rPr lang="en-US" sz="2000" b="0" i="0" dirty="0" smtClean="0">
              <a:solidFill>
                <a:schemeClr val="bg1"/>
              </a:solidFill>
              <a:latin typeface="Graphik Extralight" charset="0"/>
              <a:ea typeface="Graphik Extralight" charset="0"/>
              <a:cs typeface="Graphik Extralight" charset="0"/>
            </a:rPr>
            <a:t>Actually consume data</a:t>
          </a:r>
          <a:endParaRPr lang="en-US" sz="2000" b="0" i="0" dirty="0">
            <a:solidFill>
              <a:schemeClr val="bg1"/>
            </a:solidFill>
            <a:latin typeface="Graphik Extralight" charset="0"/>
            <a:ea typeface="Graphik Extralight" charset="0"/>
            <a:cs typeface="Graphik Extralight" charset="0"/>
          </a:endParaRPr>
        </a:p>
      </dgm:t>
    </dgm:pt>
    <dgm:pt modelId="{4FF76796-F05C-410B-A5D7-1E54B8039411}" type="parTrans" cxnId="{816C09A2-9B7B-4C81-97F9-263EE8AFF56A}">
      <dgm:prSet/>
      <dgm:spPr/>
      <dgm:t>
        <a:bodyPr/>
        <a:lstStyle/>
        <a:p>
          <a:endParaRPr lang="en-US"/>
        </a:p>
      </dgm:t>
    </dgm:pt>
    <dgm:pt modelId="{3CEF9A96-025C-4780-B4E3-DE2F73BAB55D}" type="sibTrans" cxnId="{816C09A2-9B7B-4C81-97F9-263EE8AFF56A}">
      <dgm:prSet/>
      <dgm:spPr/>
      <dgm:t>
        <a:bodyPr/>
        <a:lstStyle/>
        <a:p>
          <a:endParaRPr lang="en-US"/>
        </a:p>
      </dgm:t>
    </dgm:pt>
    <dgm:pt modelId="{DB8B8884-907A-42CB-BA57-0748ACC33DA8}">
      <dgm:prSet custT="1"/>
      <dgm:spPr/>
      <dgm:t>
        <a:bodyPr/>
        <a:lstStyle/>
        <a:p>
          <a:pPr rtl="0"/>
          <a:r>
            <a:rPr lang="en-US" sz="2000" b="0" i="0" dirty="0" smtClean="0">
              <a:solidFill>
                <a:schemeClr val="bg1"/>
              </a:solidFill>
              <a:latin typeface="Graphik Extralight" charset="0"/>
              <a:ea typeface="Graphik Extralight" charset="0"/>
              <a:cs typeface="Graphik Extralight" charset="0"/>
            </a:rPr>
            <a:t>Set up connection</a:t>
          </a:r>
          <a:endParaRPr lang="en-US" sz="2000" b="0" i="0" dirty="0">
            <a:solidFill>
              <a:schemeClr val="bg1"/>
            </a:solidFill>
            <a:latin typeface="Graphik Extralight" charset="0"/>
            <a:ea typeface="Graphik Extralight" charset="0"/>
            <a:cs typeface="Graphik Extralight" charset="0"/>
          </a:endParaRPr>
        </a:p>
      </dgm:t>
    </dgm:pt>
    <dgm:pt modelId="{FC4CBBF5-2F3C-4D44-9E47-3454F3571AE2}" type="parTrans" cxnId="{5723E59B-E7BF-4960-BCC2-11BAE55764D3}">
      <dgm:prSet/>
      <dgm:spPr/>
      <dgm:t>
        <a:bodyPr/>
        <a:lstStyle/>
        <a:p>
          <a:endParaRPr lang="en-US"/>
        </a:p>
      </dgm:t>
    </dgm:pt>
    <dgm:pt modelId="{BDF9A999-8106-4231-BE0B-5AE7BCCD01EF}" type="sibTrans" cxnId="{5723E59B-E7BF-4960-BCC2-11BAE55764D3}">
      <dgm:prSet/>
      <dgm:spPr/>
      <dgm:t>
        <a:bodyPr/>
        <a:lstStyle/>
        <a:p>
          <a:endParaRPr lang="en-US"/>
        </a:p>
      </dgm:t>
    </dgm:pt>
    <dgm:pt modelId="{A3216CFB-D017-114C-884B-2F905D178257}" type="pres">
      <dgm:prSet presAssocID="{DD1801D1-E95C-435E-9A6B-BDB98AC6747C}" presName="Name0" presStyleCnt="0">
        <dgm:presLayoutVars>
          <dgm:dir/>
          <dgm:animLvl val="lvl"/>
          <dgm:resizeHandles val="exact"/>
        </dgm:presLayoutVars>
      </dgm:prSet>
      <dgm:spPr/>
      <dgm:t>
        <a:bodyPr/>
        <a:lstStyle/>
        <a:p>
          <a:endParaRPr lang="en-US"/>
        </a:p>
      </dgm:t>
    </dgm:pt>
    <dgm:pt modelId="{65F5A5BC-B85A-2B41-9CF8-848247B73E24}" type="pres">
      <dgm:prSet presAssocID="{DD1801D1-E95C-435E-9A6B-BDB98AC6747C}" presName="dummy" presStyleCnt="0"/>
      <dgm:spPr/>
    </dgm:pt>
    <dgm:pt modelId="{950D510F-9495-AE47-809D-0491041C8E95}" type="pres">
      <dgm:prSet presAssocID="{DD1801D1-E95C-435E-9A6B-BDB98AC6747C}" presName="linH" presStyleCnt="0"/>
      <dgm:spPr/>
    </dgm:pt>
    <dgm:pt modelId="{C69710A4-EB7E-C64E-947E-3CF8526ECDD7}" type="pres">
      <dgm:prSet presAssocID="{DD1801D1-E95C-435E-9A6B-BDB98AC6747C}" presName="padding1" presStyleCnt="0"/>
      <dgm:spPr/>
    </dgm:pt>
    <dgm:pt modelId="{8037D3EE-8400-6046-97E0-1951F953D596}" type="pres">
      <dgm:prSet presAssocID="{DB8B8884-907A-42CB-BA57-0748ACC33DA8}" presName="linV" presStyleCnt="0"/>
      <dgm:spPr/>
    </dgm:pt>
    <dgm:pt modelId="{C5576781-BEBF-8544-AD53-4B3D6F951ED4}" type="pres">
      <dgm:prSet presAssocID="{DB8B8884-907A-42CB-BA57-0748ACC33DA8}" presName="spVertical1" presStyleCnt="0"/>
      <dgm:spPr/>
    </dgm:pt>
    <dgm:pt modelId="{F59AE08D-616A-BB40-86D9-9ABCEB62CE96}" type="pres">
      <dgm:prSet presAssocID="{DB8B8884-907A-42CB-BA57-0748ACC33DA8}" presName="parTx" presStyleLbl="revTx" presStyleIdx="0" presStyleCnt="4">
        <dgm:presLayoutVars>
          <dgm:chMax val="0"/>
          <dgm:chPref val="0"/>
          <dgm:bulletEnabled val="1"/>
        </dgm:presLayoutVars>
      </dgm:prSet>
      <dgm:spPr/>
      <dgm:t>
        <a:bodyPr/>
        <a:lstStyle/>
        <a:p>
          <a:endParaRPr lang="en-US"/>
        </a:p>
      </dgm:t>
    </dgm:pt>
    <dgm:pt modelId="{D2CDD46C-F8B1-EE47-8C3D-BB5B355B7B9E}" type="pres">
      <dgm:prSet presAssocID="{DB8B8884-907A-42CB-BA57-0748ACC33DA8}" presName="spVertical2" presStyleCnt="0"/>
      <dgm:spPr/>
    </dgm:pt>
    <dgm:pt modelId="{304977C0-CFF4-5042-B112-B8A1889A43E6}" type="pres">
      <dgm:prSet presAssocID="{DB8B8884-907A-42CB-BA57-0748ACC33DA8}" presName="spVertical3" presStyleCnt="0"/>
      <dgm:spPr/>
    </dgm:pt>
    <dgm:pt modelId="{EC4852B5-35F1-C749-8D2C-421E2F4D23B5}" type="pres">
      <dgm:prSet presAssocID="{BDF9A999-8106-4231-BE0B-5AE7BCCD01EF}" presName="space" presStyleCnt="0"/>
      <dgm:spPr/>
    </dgm:pt>
    <dgm:pt modelId="{E2C9E3F8-FCDA-7041-AA5B-6A3277A9319C}" type="pres">
      <dgm:prSet presAssocID="{24454270-3559-47C5-882E-F0D320EC8AE3}" presName="linV" presStyleCnt="0"/>
      <dgm:spPr/>
    </dgm:pt>
    <dgm:pt modelId="{D2E665AA-E83F-FC47-AB9B-85586048FAD6}" type="pres">
      <dgm:prSet presAssocID="{24454270-3559-47C5-882E-F0D320EC8AE3}" presName="spVertical1" presStyleCnt="0"/>
      <dgm:spPr/>
    </dgm:pt>
    <dgm:pt modelId="{FD6AB366-D64A-5142-8145-CBC1DE6D9E00}" type="pres">
      <dgm:prSet presAssocID="{24454270-3559-47C5-882E-F0D320EC8AE3}" presName="parTx" presStyleLbl="revTx" presStyleIdx="1" presStyleCnt="4">
        <dgm:presLayoutVars>
          <dgm:chMax val="0"/>
          <dgm:chPref val="0"/>
          <dgm:bulletEnabled val="1"/>
        </dgm:presLayoutVars>
      </dgm:prSet>
      <dgm:spPr/>
      <dgm:t>
        <a:bodyPr/>
        <a:lstStyle/>
        <a:p>
          <a:endParaRPr lang="en-US"/>
        </a:p>
      </dgm:t>
    </dgm:pt>
    <dgm:pt modelId="{EC2EE44A-2DCD-3849-94D5-F807C01B9B48}" type="pres">
      <dgm:prSet presAssocID="{24454270-3559-47C5-882E-F0D320EC8AE3}" presName="spVertical2" presStyleCnt="0"/>
      <dgm:spPr/>
    </dgm:pt>
    <dgm:pt modelId="{887EFF36-5F0A-4841-8DEF-7E7991EF11ED}" type="pres">
      <dgm:prSet presAssocID="{24454270-3559-47C5-882E-F0D320EC8AE3}" presName="spVertical3" presStyleCnt="0"/>
      <dgm:spPr/>
    </dgm:pt>
    <dgm:pt modelId="{8F8EED32-99CB-BC46-B51A-4F88BD012AD8}" type="pres">
      <dgm:prSet presAssocID="{FA3D90DB-1FBC-4D3F-8837-0DA2EAB01539}" presName="space" presStyleCnt="0"/>
      <dgm:spPr/>
    </dgm:pt>
    <dgm:pt modelId="{776E0D27-7A8D-8147-8DEB-742BC3DF262A}" type="pres">
      <dgm:prSet presAssocID="{51D6D775-156C-40B4-9D2D-10813F1F5ED1}" presName="linV" presStyleCnt="0"/>
      <dgm:spPr/>
    </dgm:pt>
    <dgm:pt modelId="{86F506D1-B7F8-1F4C-B78B-980485A8B6F7}" type="pres">
      <dgm:prSet presAssocID="{51D6D775-156C-40B4-9D2D-10813F1F5ED1}" presName="spVertical1" presStyleCnt="0"/>
      <dgm:spPr/>
    </dgm:pt>
    <dgm:pt modelId="{D1B3B5E3-06A5-BD44-9AE9-2982B82CD6D0}" type="pres">
      <dgm:prSet presAssocID="{51D6D775-156C-40B4-9D2D-10813F1F5ED1}" presName="parTx" presStyleLbl="revTx" presStyleIdx="2" presStyleCnt="4" custScaleX="112215">
        <dgm:presLayoutVars>
          <dgm:chMax val="0"/>
          <dgm:chPref val="0"/>
          <dgm:bulletEnabled val="1"/>
        </dgm:presLayoutVars>
      </dgm:prSet>
      <dgm:spPr/>
      <dgm:t>
        <a:bodyPr/>
        <a:lstStyle/>
        <a:p>
          <a:endParaRPr lang="en-US"/>
        </a:p>
      </dgm:t>
    </dgm:pt>
    <dgm:pt modelId="{046176E7-D86B-1F40-A8E3-5672E9E7AEB8}" type="pres">
      <dgm:prSet presAssocID="{51D6D775-156C-40B4-9D2D-10813F1F5ED1}" presName="spVertical2" presStyleCnt="0"/>
      <dgm:spPr/>
    </dgm:pt>
    <dgm:pt modelId="{66A1ACD7-26AE-8F42-AA37-9807949516E0}" type="pres">
      <dgm:prSet presAssocID="{51D6D775-156C-40B4-9D2D-10813F1F5ED1}" presName="spVertical3" presStyleCnt="0"/>
      <dgm:spPr/>
    </dgm:pt>
    <dgm:pt modelId="{80008A82-206A-2E45-A8A4-F3453E445AB2}" type="pres">
      <dgm:prSet presAssocID="{3AF22C5B-C72C-4AE0-847E-720DCF7FC01B}" presName="space" presStyleCnt="0"/>
      <dgm:spPr/>
    </dgm:pt>
    <dgm:pt modelId="{91DC4D14-BF7B-DC4B-8462-4FCEED3A30B9}" type="pres">
      <dgm:prSet presAssocID="{F240BC77-B20F-47FF-8D53-E818EE8F11C9}" presName="linV" presStyleCnt="0"/>
      <dgm:spPr/>
    </dgm:pt>
    <dgm:pt modelId="{589E0CAF-4DB1-8247-BC94-29E664A9F713}" type="pres">
      <dgm:prSet presAssocID="{F240BC77-B20F-47FF-8D53-E818EE8F11C9}" presName="spVertical1" presStyleCnt="0"/>
      <dgm:spPr/>
    </dgm:pt>
    <dgm:pt modelId="{FEA98754-78AE-024A-BE91-05F1272830AF}" type="pres">
      <dgm:prSet presAssocID="{F240BC77-B20F-47FF-8D53-E818EE8F11C9}" presName="parTx" presStyleLbl="revTx" presStyleIdx="3" presStyleCnt="4">
        <dgm:presLayoutVars>
          <dgm:chMax val="0"/>
          <dgm:chPref val="0"/>
          <dgm:bulletEnabled val="1"/>
        </dgm:presLayoutVars>
      </dgm:prSet>
      <dgm:spPr/>
      <dgm:t>
        <a:bodyPr/>
        <a:lstStyle/>
        <a:p>
          <a:endParaRPr lang="en-US"/>
        </a:p>
      </dgm:t>
    </dgm:pt>
    <dgm:pt modelId="{66C44205-0102-9D4B-92AD-BA46B7F2BACB}" type="pres">
      <dgm:prSet presAssocID="{F240BC77-B20F-47FF-8D53-E818EE8F11C9}" presName="spVertical2" presStyleCnt="0"/>
      <dgm:spPr/>
    </dgm:pt>
    <dgm:pt modelId="{DB9BDA9B-7A75-0E4B-9794-3B859FE8180D}" type="pres">
      <dgm:prSet presAssocID="{F240BC77-B20F-47FF-8D53-E818EE8F11C9}" presName="spVertical3" presStyleCnt="0"/>
      <dgm:spPr/>
    </dgm:pt>
    <dgm:pt modelId="{C6F982DC-8E32-6F47-944B-2A080BE6D0E9}" type="pres">
      <dgm:prSet presAssocID="{DD1801D1-E95C-435E-9A6B-BDB98AC6747C}" presName="padding2" presStyleCnt="0"/>
      <dgm:spPr/>
    </dgm:pt>
    <dgm:pt modelId="{4C735180-748E-F14C-840E-9EBB6C66BA61}" type="pres">
      <dgm:prSet presAssocID="{DD1801D1-E95C-435E-9A6B-BDB98AC6747C}" presName="negArrow" presStyleCnt="0"/>
      <dgm:spPr/>
    </dgm:pt>
    <dgm:pt modelId="{3CC04084-EBFF-CA4A-A66B-E2CEAB25F715}" type="pres">
      <dgm:prSet presAssocID="{DD1801D1-E95C-435E-9A6B-BDB98AC6747C}" presName="backgroundArrow" presStyleLbl="node1" presStyleIdx="0" presStyleCnt="1"/>
      <dgm:spPr/>
      <dgm:t>
        <a:bodyPr/>
        <a:lstStyle/>
        <a:p>
          <a:endParaRPr lang="en-US"/>
        </a:p>
      </dgm:t>
    </dgm:pt>
  </dgm:ptLst>
  <dgm:cxnLst>
    <dgm:cxn modelId="{5723E59B-E7BF-4960-BCC2-11BAE55764D3}" srcId="{DD1801D1-E95C-435E-9A6B-BDB98AC6747C}" destId="{DB8B8884-907A-42CB-BA57-0748ACC33DA8}" srcOrd="0" destOrd="0" parTransId="{FC4CBBF5-2F3C-4D44-9E47-3454F3571AE2}" sibTransId="{BDF9A999-8106-4231-BE0B-5AE7BCCD01EF}"/>
    <dgm:cxn modelId="{E15F9C39-8CE1-8A46-A34A-8B03E879A798}" type="presOf" srcId="{F240BC77-B20F-47FF-8D53-E818EE8F11C9}" destId="{FEA98754-78AE-024A-BE91-05F1272830AF}" srcOrd="0" destOrd="0" presId="urn:microsoft.com/office/officeart/2005/8/layout/hProcess3"/>
    <dgm:cxn modelId="{CE31E0B6-7A59-DA45-BD07-9436E8C40B33}" type="presOf" srcId="{24454270-3559-47C5-882E-F0D320EC8AE3}" destId="{FD6AB366-D64A-5142-8145-CBC1DE6D9E00}" srcOrd="0" destOrd="0" presId="urn:microsoft.com/office/officeart/2005/8/layout/hProcess3"/>
    <dgm:cxn modelId="{816C09A2-9B7B-4C81-97F9-263EE8AFF56A}" srcId="{DD1801D1-E95C-435E-9A6B-BDB98AC6747C}" destId="{F240BC77-B20F-47FF-8D53-E818EE8F11C9}" srcOrd="3" destOrd="0" parTransId="{4FF76796-F05C-410B-A5D7-1E54B8039411}" sibTransId="{3CEF9A96-025C-4780-B4E3-DE2F73BAB55D}"/>
    <dgm:cxn modelId="{150E374A-A361-4A2B-9D4D-10FCE534835C}" srcId="{DD1801D1-E95C-435E-9A6B-BDB98AC6747C}" destId="{51D6D775-156C-40B4-9D2D-10813F1F5ED1}" srcOrd="2" destOrd="0" parTransId="{14B21A9C-6557-41E9-A03C-54A350C35567}" sibTransId="{3AF22C5B-C72C-4AE0-847E-720DCF7FC01B}"/>
    <dgm:cxn modelId="{B139B7CB-5708-2540-A74C-DA88E739565F}" type="presOf" srcId="{DB8B8884-907A-42CB-BA57-0748ACC33DA8}" destId="{F59AE08D-616A-BB40-86D9-9ABCEB62CE96}" srcOrd="0" destOrd="0" presId="urn:microsoft.com/office/officeart/2005/8/layout/hProcess3"/>
    <dgm:cxn modelId="{D871FEB1-20AE-4F20-98A3-208C15A5DC9F}" srcId="{DD1801D1-E95C-435E-9A6B-BDB98AC6747C}" destId="{24454270-3559-47C5-882E-F0D320EC8AE3}" srcOrd="1" destOrd="0" parTransId="{E3957FDC-111F-47E2-8708-142B65842703}" sibTransId="{FA3D90DB-1FBC-4D3F-8837-0DA2EAB01539}"/>
    <dgm:cxn modelId="{D01849F0-E63E-B74E-873F-C9A51C4AA0CB}" type="presOf" srcId="{51D6D775-156C-40B4-9D2D-10813F1F5ED1}" destId="{D1B3B5E3-06A5-BD44-9AE9-2982B82CD6D0}" srcOrd="0" destOrd="0" presId="urn:microsoft.com/office/officeart/2005/8/layout/hProcess3"/>
    <dgm:cxn modelId="{8DEF8607-9DCB-FA4E-B5BF-A5DFAB6CC841}" type="presOf" srcId="{DD1801D1-E95C-435E-9A6B-BDB98AC6747C}" destId="{A3216CFB-D017-114C-884B-2F905D178257}" srcOrd="0" destOrd="0" presId="urn:microsoft.com/office/officeart/2005/8/layout/hProcess3"/>
    <dgm:cxn modelId="{15095A3B-3725-AA41-A851-59A9160483B5}" type="presParOf" srcId="{A3216CFB-D017-114C-884B-2F905D178257}" destId="{65F5A5BC-B85A-2B41-9CF8-848247B73E24}" srcOrd="0" destOrd="0" presId="urn:microsoft.com/office/officeart/2005/8/layout/hProcess3"/>
    <dgm:cxn modelId="{5F67A2ED-BB2F-A34A-8687-D47E86FE17CE}" type="presParOf" srcId="{A3216CFB-D017-114C-884B-2F905D178257}" destId="{950D510F-9495-AE47-809D-0491041C8E95}" srcOrd="1" destOrd="0" presId="urn:microsoft.com/office/officeart/2005/8/layout/hProcess3"/>
    <dgm:cxn modelId="{0750DFBF-FCC4-F04B-BD70-72482E686506}" type="presParOf" srcId="{950D510F-9495-AE47-809D-0491041C8E95}" destId="{C69710A4-EB7E-C64E-947E-3CF8526ECDD7}" srcOrd="0" destOrd="0" presId="urn:microsoft.com/office/officeart/2005/8/layout/hProcess3"/>
    <dgm:cxn modelId="{590DB167-E3F2-4847-A2E7-05F44C7C796C}" type="presParOf" srcId="{950D510F-9495-AE47-809D-0491041C8E95}" destId="{8037D3EE-8400-6046-97E0-1951F953D596}" srcOrd="1" destOrd="0" presId="urn:microsoft.com/office/officeart/2005/8/layout/hProcess3"/>
    <dgm:cxn modelId="{984EEE47-03CC-584C-995F-578F4D86AEDB}" type="presParOf" srcId="{8037D3EE-8400-6046-97E0-1951F953D596}" destId="{C5576781-BEBF-8544-AD53-4B3D6F951ED4}" srcOrd="0" destOrd="0" presId="urn:microsoft.com/office/officeart/2005/8/layout/hProcess3"/>
    <dgm:cxn modelId="{BAA65AFA-AAEE-F44F-921B-604EA185BFB7}" type="presParOf" srcId="{8037D3EE-8400-6046-97E0-1951F953D596}" destId="{F59AE08D-616A-BB40-86D9-9ABCEB62CE96}" srcOrd="1" destOrd="0" presId="urn:microsoft.com/office/officeart/2005/8/layout/hProcess3"/>
    <dgm:cxn modelId="{6201ADC2-3A82-8249-92AE-B07DBC78EB93}" type="presParOf" srcId="{8037D3EE-8400-6046-97E0-1951F953D596}" destId="{D2CDD46C-F8B1-EE47-8C3D-BB5B355B7B9E}" srcOrd="2" destOrd="0" presId="urn:microsoft.com/office/officeart/2005/8/layout/hProcess3"/>
    <dgm:cxn modelId="{4A0AA4E5-EC1E-8546-8FF9-B91CF3BC4BC1}" type="presParOf" srcId="{8037D3EE-8400-6046-97E0-1951F953D596}" destId="{304977C0-CFF4-5042-B112-B8A1889A43E6}" srcOrd="3" destOrd="0" presId="urn:microsoft.com/office/officeart/2005/8/layout/hProcess3"/>
    <dgm:cxn modelId="{45015CF1-88F7-E349-95B6-2A6EE4912239}" type="presParOf" srcId="{950D510F-9495-AE47-809D-0491041C8E95}" destId="{EC4852B5-35F1-C749-8D2C-421E2F4D23B5}" srcOrd="2" destOrd="0" presId="urn:microsoft.com/office/officeart/2005/8/layout/hProcess3"/>
    <dgm:cxn modelId="{04741955-71F7-A64D-8411-B98022F537C2}" type="presParOf" srcId="{950D510F-9495-AE47-809D-0491041C8E95}" destId="{E2C9E3F8-FCDA-7041-AA5B-6A3277A9319C}" srcOrd="3" destOrd="0" presId="urn:microsoft.com/office/officeart/2005/8/layout/hProcess3"/>
    <dgm:cxn modelId="{9EF0769A-589D-6749-890C-5959D61D25FF}" type="presParOf" srcId="{E2C9E3F8-FCDA-7041-AA5B-6A3277A9319C}" destId="{D2E665AA-E83F-FC47-AB9B-85586048FAD6}" srcOrd="0" destOrd="0" presId="urn:microsoft.com/office/officeart/2005/8/layout/hProcess3"/>
    <dgm:cxn modelId="{4570A718-1605-2F4B-A2B7-DC4260C52A96}" type="presParOf" srcId="{E2C9E3F8-FCDA-7041-AA5B-6A3277A9319C}" destId="{FD6AB366-D64A-5142-8145-CBC1DE6D9E00}" srcOrd="1" destOrd="0" presId="urn:microsoft.com/office/officeart/2005/8/layout/hProcess3"/>
    <dgm:cxn modelId="{1981AAD6-D71F-8B43-920F-D2B2BA6130EB}" type="presParOf" srcId="{E2C9E3F8-FCDA-7041-AA5B-6A3277A9319C}" destId="{EC2EE44A-2DCD-3849-94D5-F807C01B9B48}" srcOrd="2" destOrd="0" presId="urn:microsoft.com/office/officeart/2005/8/layout/hProcess3"/>
    <dgm:cxn modelId="{B212C855-F726-0B4B-9275-84EFF8FFF0FA}" type="presParOf" srcId="{E2C9E3F8-FCDA-7041-AA5B-6A3277A9319C}" destId="{887EFF36-5F0A-4841-8DEF-7E7991EF11ED}" srcOrd="3" destOrd="0" presId="urn:microsoft.com/office/officeart/2005/8/layout/hProcess3"/>
    <dgm:cxn modelId="{183A728B-D77F-5145-90A0-8F81924C67CD}" type="presParOf" srcId="{950D510F-9495-AE47-809D-0491041C8E95}" destId="{8F8EED32-99CB-BC46-B51A-4F88BD012AD8}" srcOrd="4" destOrd="0" presId="urn:microsoft.com/office/officeart/2005/8/layout/hProcess3"/>
    <dgm:cxn modelId="{E9C2A622-C4B8-CA46-8E07-4DB7920EAE8B}" type="presParOf" srcId="{950D510F-9495-AE47-809D-0491041C8E95}" destId="{776E0D27-7A8D-8147-8DEB-742BC3DF262A}" srcOrd="5" destOrd="0" presId="urn:microsoft.com/office/officeart/2005/8/layout/hProcess3"/>
    <dgm:cxn modelId="{7311A350-A335-B94F-8197-953270CC214A}" type="presParOf" srcId="{776E0D27-7A8D-8147-8DEB-742BC3DF262A}" destId="{86F506D1-B7F8-1F4C-B78B-980485A8B6F7}" srcOrd="0" destOrd="0" presId="urn:microsoft.com/office/officeart/2005/8/layout/hProcess3"/>
    <dgm:cxn modelId="{C3017A92-50E9-834E-98C9-E6AA24A0D79B}" type="presParOf" srcId="{776E0D27-7A8D-8147-8DEB-742BC3DF262A}" destId="{D1B3B5E3-06A5-BD44-9AE9-2982B82CD6D0}" srcOrd="1" destOrd="0" presId="urn:microsoft.com/office/officeart/2005/8/layout/hProcess3"/>
    <dgm:cxn modelId="{AB023BDD-85C5-5A4A-A270-A61A4098BCDA}" type="presParOf" srcId="{776E0D27-7A8D-8147-8DEB-742BC3DF262A}" destId="{046176E7-D86B-1F40-A8E3-5672E9E7AEB8}" srcOrd="2" destOrd="0" presId="urn:microsoft.com/office/officeart/2005/8/layout/hProcess3"/>
    <dgm:cxn modelId="{4C570ACA-1378-FA4B-90C0-35C253BF8E79}" type="presParOf" srcId="{776E0D27-7A8D-8147-8DEB-742BC3DF262A}" destId="{66A1ACD7-26AE-8F42-AA37-9807949516E0}" srcOrd="3" destOrd="0" presId="urn:microsoft.com/office/officeart/2005/8/layout/hProcess3"/>
    <dgm:cxn modelId="{F81433E9-5224-8B4E-8BB5-4847A965C5EA}" type="presParOf" srcId="{950D510F-9495-AE47-809D-0491041C8E95}" destId="{80008A82-206A-2E45-A8A4-F3453E445AB2}" srcOrd="6" destOrd="0" presId="urn:microsoft.com/office/officeart/2005/8/layout/hProcess3"/>
    <dgm:cxn modelId="{F17B0BBA-1B36-9B49-86A4-E29EBB22FBF7}" type="presParOf" srcId="{950D510F-9495-AE47-809D-0491041C8E95}" destId="{91DC4D14-BF7B-DC4B-8462-4FCEED3A30B9}" srcOrd="7" destOrd="0" presId="urn:microsoft.com/office/officeart/2005/8/layout/hProcess3"/>
    <dgm:cxn modelId="{8E714E44-9B46-4640-85E2-34E7E8DC12AA}" type="presParOf" srcId="{91DC4D14-BF7B-DC4B-8462-4FCEED3A30B9}" destId="{589E0CAF-4DB1-8247-BC94-29E664A9F713}" srcOrd="0" destOrd="0" presId="urn:microsoft.com/office/officeart/2005/8/layout/hProcess3"/>
    <dgm:cxn modelId="{F1E2E888-F67F-094D-A01E-66A227DD9D92}" type="presParOf" srcId="{91DC4D14-BF7B-DC4B-8462-4FCEED3A30B9}" destId="{FEA98754-78AE-024A-BE91-05F1272830AF}" srcOrd="1" destOrd="0" presId="urn:microsoft.com/office/officeart/2005/8/layout/hProcess3"/>
    <dgm:cxn modelId="{FB8232BF-E0EB-E74F-A9AD-CE27B9A0CA07}" type="presParOf" srcId="{91DC4D14-BF7B-DC4B-8462-4FCEED3A30B9}" destId="{66C44205-0102-9D4B-92AD-BA46B7F2BACB}" srcOrd="2" destOrd="0" presId="urn:microsoft.com/office/officeart/2005/8/layout/hProcess3"/>
    <dgm:cxn modelId="{95578BDB-9482-3E4D-8121-2C71B7F867A7}" type="presParOf" srcId="{91DC4D14-BF7B-DC4B-8462-4FCEED3A30B9}" destId="{DB9BDA9B-7A75-0E4B-9794-3B859FE8180D}" srcOrd="3" destOrd="0" presId="urn:microsoft.com/office/officeart/2005/8/layout/hProcess3"/>
    <dgm:cxn modelId="{5BCDC41D-1D9F-F643-B6D9-26F6A22462BA}" type="presParOf" srcId="{950D510F-9495-AE47-809D-0491041C8E95}" destId="{C6F982DC-8E32-6F47-944B-2A080BE6D0E9}" srcOrd="8" destOrd="0" presId="urn:microsoft.com/office/officeart/2005/8/layout/hProcess3"/>
    <dgm:cxn modelId="{27FFA0A6-3EE6-4342-AEEF-FB8C1F385AFD}" type="presParOf" srcId="{950D510F-9495-AE47-809D-0491041C8E95}" destId="{4C735180-748E-F14C-840E-9EBB6C66BA61}" srcOrd="9" destOrd="0" presId="urn:microsoft.com/office/officeart/2005/8/layout/hProcess3"/>
    <dgm:cxn modelId="{4E9D8151-F014-1549-909A-253664637021}" type="presParOf" srcId="{950D510F-9495-AE47-809D-0491041C8E95}" destId="{3CC04084-EBFF-CA4A-A66B-E2CEAB25F715}" srcOrd="10" destOrd="0" presId="urn:microsoft.com/office/officeart/2005/8/layout/h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1E4C3E-5D80-4250-A36F-E2D6F8CE2114}" type="doc">
      <dgm:prSet loTypeId="urn:microsoft.com/office/officeart/2008/layout/AlternatingPictureBlocks" loCatId="list" qsTypeId="urn:microsoft.com/office/officeart/2005/8/quickstyle/simple2" qsCatId="simple" csTypeId="urn:microsoft.com/office/officeart/2005/8/colors/colorful1" csCatId="colorful" phldr="1"/>
      <dgm:spPr/>
      <dgm:t>
        <a:bodyPr/>
        <a:lstStyle/>
        <a:p>
          <a:endParaRPr lang="en-US"/>
        </a:p>
      </dgm:t>
    </dgm:pt>
    <dgm:pt modelId="{F48CB2E3-D8BE-404E-A0D2-EEB3E1242A50}">
      <dgm:prSet custT="1"/>
      <dgm:spPr/>
      <dgm:t>
        <a:bodyPr anchor="t"/>
        <a:lstStyle/>
        <a:p>
          <a:pPr algn="l" rtl="0"/>
          <a:r>
            <a:rPr lang="en-US" sz="2000" b="0" i="0" smtClean="0">
              <a:latin typeface="Graphik Extralight" charset="0"/>
              <a:ea typeface="Graphik Extralight" charset="0"/>
              <a:cs typeface="Graphik Extralight" charset="0"/>
            </a:rPr>
            <a:t>More natural with REPL</a:t>
          </a:r>
          <a:endParaRPr lang="en-US" sz="2000" b="0" i="0" dirty="0">
            <a:latin typeface="Graphik Extralight" charset="0"/>
            <a:ea typeface="Graphik Extralight" charset="0"/>
            <a:cs typeface="Graphik Extralight" charset="0"/>
          </a:endParaRPr>
        </a:p>
      </dgm:t>
    </dgm:pt>
    <dgm:pt modelId="{82AB8F63-BF4E-41E3-9A9D-3BCBF2FE527C}" type="sibTrans" cxnId="{E1B13E87-781A-4F9F-97A0-C3B2392EABE4}">
      <dgm:prSet/>
      <dgm:spPr/>
      <dgm:t>
        <a:bodyPr/>
        <a:lstStyle/>
        <a:p>
          <a:endParaRPr lang="en-US" b="0" i="0">
            <a:solidFill>
              <a:schemeClr val="tx1"/>
            </a:solidFill>
            <a:latin typeface="Graphik Extralight" charset="0"/>
            <a:ea typeface="Graphik Extralight" charset="0"/>
            <a:cs typeface="Graphik Extralight" charset="0"/>
          </a:endParaRPr>
        </a:p>
      </dgm:t>
    </dgm:pt>
    <dgm:pt modelId="{6CF4DB19-53FF-4B32-AC92-262597995234}" type="parTrans" cxnId="{E1B13E87-781A-4F9F-97A0-C3B2392EABE4}">
      <dgm:prSet/>
      <dgm:spPr/>
      <dgm:t>
        <a:bodyPr/>
        <a:lstStyle/>
        <a:p>
          <a:endParaRPr lang="en-US" b="0" i="0">
            <a:solidFill>
              <a:schemeClr val="tx1"/>
            </a:solidFill>
            <a:latin typeface="Graphik Extralight" charset="0"/>
            <a:ea typeface="Graphik Extralight" charset="0"/>
            <a:cs typeface="Graphik Extralight" charset="0"/>
          </a:endParaRPr>
        </a:p>
      </dgm:t>
    </dgm:pt>
    <dgm:pt modelId="{62789F8F-8373-41C2-B251-6D01984E98B8}">
      <dgm:prSet custT="1"/>
      <dgm:spPr/>
      <dgm:t>
        <a:bodyPr anchor="t"/>
        <a:lstStyle/>
        <a:p>
          <a:pPr algn="l" rtl="0"/>
          <a:r>
            <a:rPr lang="en-US" sz="2000" b="0" i="0" smtClean="0">
              <a:solidFill>
                <a:schemeClr val="tx1"/>
              </a:solidFill>
              <a:latin typeface="Graphik Extralight" charset="0"/>
              <a:ea typeface="Graphik Extralight" charset="0"/>
              <a:cs typeface="Graphik Extralight" charset="0"/>
            </a:rPr>
            <a:t>Intellisense, tooltips, &amp; other tooling available</a:t>
          </a:r>
          <a:endParaRPr lang="en-US" sz="2000" b="0" i="0" dirty="0">
            <a:solidFill>
              <a:schemeClr val="tx1"/>
            </a:solidFill>
            <a:latin typeface="Graphik Extralight" charset="0"/>
            <a:ea typeface="Graphik Extralight" charset="0"/>
            <a:cs typeface="Graphik Extralight" charset="0"/>
          </a:endParaRPr>
        </a:p>
      </dgm:t>
    </dgm:pt>
    <dgm:pt modelId="{4473C666-AF80-4BCD-A592-730D0B531396}" type="sibTrans" cxnId="{466AD506-9076-4455-8821-7E9DD51949CA}">
      <dgm:prSet/>
      <dgm:spPr/>
      <dgm:t>
        <a:bodyPr/>
        <a:lstStyle/>
        <a:p>
          <a:endParaRPr lang="en-US" b="0" i="0">
            <a:solidFill>
              <a:schemeClr val="tx1"/>
            </a:solidFill>
            <a:latin typeface="Graphik Extralight" charset="0"/>
            <a:ea typeface="Graphik Extralight" charset="0"/>
            <a:cs typeface="Graphik Extralight" charset="0"/>
          </a:endParaRPr>
        </a:p>
      </dgm:t>
    </dgm:pt>
    <dgm:pt modelId="{6FEF799D-56FF-4996-B3C1-11D76DCBF84F}" type="parTrans" cxnId="{466AD506-9076-4455-8821-7E9DD51949CA}">
      <dgm:prSet/>
      <dgm:spPr/>
      <dgm:t>
        <a:bodyPr/>
        <a:lstStyle/>
        <a:p>
          <a:endParaRPr lang="en-US" b="0" i="0">
            <a:solidFill>
              <a:schemeClr val="tx1"/>
            </a:solidFill>
            <a:latin typeface="Graphik Extralight" charset="0"/>
            <a:ea typeface="Graphik Extralight" charset="0"/>
            <a:cs typeface="Graphik Extralight" charset="0"/>
          </a:endParaRPr>
        </a:p>
      </dgm:t>
    </dgm:pt>
    <dgm:pt modelId="{1B025A62-D98E-488F-8749-BA0463D60F82}">
      <dgm:prSet custT="1"/>
      <dgm:spPr/>
      <dgm:t>
        <a:bodyPr/>
        <a:lstStyle/>
        <a:p>
          <a:pPr rtl="0"/>
          <a:r>
            <a:rPr lang="en-US" sz="1800" b="0" i="0" smtClean="0">
              <a:solidFill>
                <a:schemeClr val="tx1"/>
              </a:solidFill>
              <a:latin typeface="Graphik Extralight" charset="0"/>
              <a:ea typeface="Graphik Extralight" charset="0"/>
              <a:cs typeface="Graphik Extralight" charset="0"/>
            </a:rPr>
            <a:t>Scalable to millions of types (e.g. – world bank)</a:t>
          </a:r>
          <a:endParaRPr lang="en-US" sz="1800" b="0" i="0" dirty="0">
            <a:solidFill>
              <a:schemeClr val="tx1"/>
            </a:solidFill>
            <a:latin typeface="Graphik Extralight" charset="0"/>
            <a:ea typeface="Graphik Extralight" charset="0"/>
            <a:cs typeface="Graphik Extralight" charset="0"/>
          </a:endParaRPr>
        </a:p>
      </dgm:t>
    </dgm:pt>
    <dgm:pt modelId="{B5557B3C-A729-44E7-B06E-8E406FFFF1BD}">
      <dgm:prSet custT="1"/>
      <dgm:spPr/>
      <dgm:t>
        <a:bodyPr/>
        <a:lstStyle/>
        <a:p>
          <a:pPr rtl="0"/>
          <a:r>
            <a:rPr lang="en-US" sz="1800" b="0" i="0" smtClean="0">
              <a:solidFill>
                <a:schemeClr val="tx1"/>
              </a:solidFill>
              <a:latin typeface="Graphik Extralight" charset="0"/>
              <a:ea typeface="Graphik Extralight" charset="0"/>
              <a:cs typeface="Graphik Extralight" charset="0"/>
            </a:rPr>
            <a:t>No extra bloated code</a:t>
          </a:r>
          <a:endParaRPr lang="en-US" sz="1800" b="0" i="0" dirty="0">
            <a:solidFill>
              <a:schemeClr val="tx1"/>
            </a:solidFill>
            <a:latin typeface="Graphik Extralight" charset="0"/>
            <a:ea typeface="Graphik Extralight" charset="0"/>
            <a:cs typeface="Graphik Extralight" charset="0"/>
          </a:endParaRPr>
        </a:p>
      </dgm:t>
    </dgm:pt>
    <dgm:pt modelId="{B9CFF899-EA87-447F-8310-377F7EA336B9}">
      <dgm:prSet custT="1"/>
      <dgm:spPr/>
      <dgm:t>
        <a:bodyPr/>
        <a:lstStyle/>
        <a:p>
          <a:pPr rtl="0"/>
          <a:r>
            <a:rPr lang="en-US" sz="1800" b="0" i="0" smtClean="0">
              <a:solidFill>
                <a:schemeClr val="tx1"/>
              </a:solidFill>
              <a:latin typeface="Graphik Extralight" charset="0"/>
              <a:ea typeface="Graphik Extralight" charset="0"/>
              <a:cs typeface="Graphik Extralight" charset="0"/>
            </a:rPr>
            <a:t>Always in sync with the source</a:t>
          </a:r>
          <a:endParaRPr lang="en-US" sz="1800" b="0" i="0" dirty="0">
            <a:solidFill>
              <a:schemeClr val="tx1"/>
            </a:solidFill>
            <a:latin typeface="Graphik Extralight" charset="0"/>
            <a:ea typeface="Graphik Extralight" charset="0"/>
            <a:cs typeface="Graphik Extralight" charset="0"/>
          </a:endParaRPr>
        </a:p>
      </dgm:t>
    </dgm:pt>
    <dgm:pt modelId="{0B1D3EB6-DDAD-4074-AD89-1328ED184427}">
      <dgm:prSet custT="1"/>
      <dgm:spPr/>
      <dgm:t>
        <a:bodyPr/>
        <a:lstStyle/>
        <a:p>
          <a:pPr rtl="0"/>
          <a:r>
            <a:rPr lang="en-US" sz="2000" b="0" i="0" dirty="0" smtClean="0">
              <a:solidFill>
                <a:schemeClr val="tx1"/>
              </a:solidFill>
              <a:latin typeface="Graphik Extralight" charset="0"/>
              <a:ea typeface="Graphik Extralight" charset="0"/>
              <a:cs typeface="Graphik Extralight" charset="0"/>
            </a:rPr>
            <a:t>No code generation</a:t>
          </a:r>
          <a:endParaRPr lang="en-US" sz="2000" b="0" i="0" dirty="0">
            <a:solidFill>
              <a:schemeClr val="tx1"/>
            </a:solidFill>
            <a:latin typeface="Graphik Extralight" charset="0"/>
            <a:ea typeface="Graphik Extralight" charset="0"/>
            <a:cs typeface="Graphik Extralight" charset="0"/>
          </a:endParaRPr>
        </a:p>
      </dgm:t>
    </dgm:pt>
    <dgm:pt modelId="{02B22490-15FC-4C3F-8863-8A3E5A29C80C}" type="sibTrans" cxnId="{9725BDCF-4BB2-42FD-A2FB-17C284C08CD7}">
      <dgm:prSet/>
      <dgm:spPr/>
      <dgm:t>
        <a:bodyPr/>
        <a:lstStyle/>
        <a:p>
          <a:endParaRPr lang="en-US" b="0" i="0">
            <a:solidFill>
              <a:schemeClr val="tx1"/>
            </a:solidFill>
            <a:latin typeface="Graphik Extralight" charset="0"/>
            <a:ea typeface="Graphik Extralight" charset="0"/>
            <a:cs typeface="Graphik Extralight" charset="0"/>
          </a:endParaRPr>
        </a:p>
      </dgm:t>
    </dgm:pt>
    <dgm:pt modelId="{A0B0BA24-7BBD-4169-A6E4-C30BE3C7D4C6}" type="parTrans" cxnId="{9725BDCF-4BB2-42FD-A2FB-17C284C08CD7}">
      <dgm:prSet/>
      <dgm:spPr/>
      <dgm:t>
        <a:bodyPr/>
        <a:lstStyle/>
        <a:p>
          <a:endParaRPr lang="en-US" b="0" i="0">
            <a:solidFill>
              <a:schemeClr val="tx1"/>
            </a:solidFill>
            <a:latin typeface="Graphik Extralight" charset="0"/>
            <a:ea typeface="Graphik Extralight" charset="0"/>
            <a:cs typeface="Graphik Extralight" charset="0"/>
          </a:endParaRPr>
        </a:p>
      </dgm:t>
    </dgm:pt>
    <dgm:pt modelId="{22F000A9-97E2-496A-9B91-F14232842A47}" type="sibTrans" cxnId="{3BB9ED55-0389-44A7-AAC3-ED39DBBF1106}">
      <dgm:prSet/>
      <dgm:spPr/>
      <dgm:t>
        <a:bodyPr/>
        <a:lstStyle/>
        <a:p>
          <a:endParaRPr lang="en-US" b="0" i="0">
            <a:solidFill>
              <a:schemeClr val="tx1"/>
            </a:solidFill>
            <a:latin typeface="Graphik Extralight" charset="0"/>
            <a:ea typeface="Graphik Extralight" charset="0"/>
            <a:cs typeface="Graphik Extralight" charset="0"/>
          </a:endParaRPr>
        </a:p>
      </dgm:t>
    </dgm:pt>
    <dgm:pt modelId="{10F46B48-4083-440F-9FAD-1CD75ED9164D}" type="parTrans" cxnId="{3BB9ED55-0389-44A7-AAC3-ED39DBBF1106}">
      <dgm:prSet/>
      <dgm:spPr/>
      <dgm:t>
        <a:bodyPr/>
        <a:lstStyle/>
        <a:p>
          <a:endParaRPr lang="en-US" b="0" i="0">
            <a:solidFill>
              <a:schemeClr val="tx1"/>
            </a:solidFill>
            <a:latin typeface="Graphik Extralight" charset="0"/>
            <a:ea typeface="Graphik Extralight" charset="0"/>
            <a:cs typeface="Graphik Extralight" charset="0"/>
          </a:endParaRPr>
        </a:p>
      </dgm:t>
    </dgm:pt>
    <dgm:pt modelId="{138A8399-7FDA-4CA4-AB2B-D6D64FA5D682}" type="sibTrans" cxnId="{B3060CEB-B955-4ABF-8714-857ED9A2A44F}">
      <dgm:prSet/>
      <dgm:spPr/>
      <dgm:t>
        <a:bodyPr/>
        <a:lstStyle/>
        <a:p>
          <a:endParaRPr lang="en-US" b="0" i="0">
            <a:solidFill>
              <a:schemeClr val="tx1"/>
            </a:solidFill>
            <a:latin typeface="Graphik Extralight" charset="0"/>
            <a:ea typeface="Graphik Extralight" charset="0"/>
            <a:cs typeface="Graphik Extralight" charset="0"/>
          </a:endParaRPr>
        </a:p>
      </dgm:t>
    </dgm:pt>
    <dgm:pt modelId="{9B0ACE6D-CF28-47A6-BE42-2EE8D0A3E2E5}" type="parTrans" cxnId="{B3060CEB-B955-4ABF-8714-857ED9A2A44F}">
      <dgm:prSet/>
      <dgm:spPr/>
      <dgm:t>
        <a:bodyPr/>
        <a:lstStyle/>
        <a:p>
          <a:endParaRPr lang="en-US" b="0" i="0">
            <a:solidFill>
              <a:schemeClr val="tx1"/>
            </a:solidFill>
            <a:latin typeface="Graphik Extralight" charset="0"/>
            <a:ea typeface="Graphik Extralight" charset="0"/>
            <a:cs typeface="Graphik Extralight" charset="0"/>
          </a:endParaRPr>
        </a:p>
      </dgm:t>
    </dgm:pt>
    <dgm:pt modelId="{DDC7F697-1D79-4A68-AD43-E40B28D1EE4E}" type="sibTrans" cxnId="{DF629EDD-CDDD-4422-BD5A-CACB7A74E2A8}">
      <dgm:prSet/>
      <dgm:spPr/>
      <dgm:t>
        <a:bodyPr/>
        <a:lstStyle/>
        <a:p>
          <a:endParaRPr lang="en-US" b="0" i="0">
            <a:solidFill>
              <a:schemeClr val="tx1"/>
            </a:solidFill>
            <a:latin typeface="Graphik Extralight" charset="0"/>
            <a:ea typeface="Graphik Extralight" charset="0"/>
            <a:cs typeface="Graphik Extralight" charset="0"/>
          </a:endParaRPr>
        </a:p>
      </dgm:t>
    </dgm:pt>
    <dgm:pt modelId="{516D0FCC-58B7-4A3F-875C-505C5BEE0B2A}" type="parTrans" cxnId="{DF629EDD-CDDD-4422-BD5A-CACB7A74E2A8}">
      <dgm:prSet/>
      <dgm:spPr/>
      <dgm:t>
        <a:bodyPr/>
        <a:lstStyle/>
        <a:p>
          <a:endParaRPr lang="en-US" b="0" i="0">
            <a:solidFill>
              <a:schemeClr val="tx1"/>
            </a:solidFill>
            <a:latin typeface="Graphik Extralight" charset="0"/>
            <a:ea typeface="Graphik Extralight" charset="0"/>
            <a:cs typeface="Graphik Extralight" charset="0"/>
          </a:endParaRPr>
        </a:p>
      </dgm:t>
    </dgm:pt>
    <dgm:pt modelId="{93B9BA54-2639-40D8-A77F-6507188E5805}" type="pres">
      <dgm:prSet presAssocID="{4E1E4C3E-5D80-4250-A36F-E2D6F8CE2114}" presName="linearFlow" presStyleCnt="0">
        <dgm:presLayoutVars>
          <dgm:dir/>
          <dgm:resizeHandles val="exact"/>
        </dgm:presLayoutVars>
      </dgm:prSet>
      <dgm:spPr/>
      <dgm:t>
        <a:bodyPr/>
        <a:lstStyle/>
        <a:p>
          <a:endParaRPr lang="en-US"/>
        </a:p>
      </dgm:t>
    </dgm:pt>
    <dgm:pt modelId="{1B2988A5-8910-4372-A69B-06C687B1B135}" type="pres">
      <dgm:prSet presAssocID="{F48CB2E3-D8BE-404E-A0D2-EEB3E1242A50}" presName="comp" presStyleCnt="0"/>
      <dgm:spPr/>
      <dgm:t>
        <a:bodyPr/>
        <a:lstStyle/>
        <a:p>
          <a:endParaRPr lang="en-US"/>
        </a:p>
      </dgm:t>
    </dgm:pt>
    <dgm:pt modelId="{538C1F93-2633-4DB7-AA7D-A5DE4FC8CB5A}" type="pres">
      <dgm:prSet presAssocID="{F48CB2E3-D8BE-404E-A0D2-EEB3E1242A50}" presName="rect2" presStyleLbl="node1" presStyleIdx="0" presStyleCnt="3">
        <dgm:presLayoutVars>
          <dgm:bulletEnabled val="1"/>
        </dgm:presLayoutVars>
      </dgm:prSet>
      <dgm:spPr/>
      <dgm:t>
        <a:bodyPr/>
        <a:lstStyle/>
        <a:p>
          <a:endParaRPr lang="en-US"/>
        </a:p>
      </dgm:t>
    </dgm:pt>
    <dgm:pt modelId="{754CBADF-7C1E-4197-9623-DE30F3C029AC}" type="pres">
      <dgm:prSet presAssocID="{F48CB2E3-D8BE-404E-A0D2-EEB3E1242A50}" presName="rect1" presStyleLbl="lnNode1" presStyleIdx="0" presStyleCnt="3"/>
      <dgm:spPr/>
      <dgm:t>
        <a:bodyPr/>
        <a:lstStyle/>
        <a:p>
          <a:endParaRPr lang="en-US"/>
        </a:p>
      </dgm:t>
    </dgm:pt>
    <dgm:pt modelId="{EF7BC4FA-5FCF-4CC5-A19F-C250359123AA}" type="pres">
      <dgm:prSet presAssocID="{82AB8F63-BF4E-41E3-9A9D-3BCBF2FE527C}" presName="sibTrans" presStyleCnt="0"/>
      <dgm:spPr/>
      <dgm:t>
        <a:bodyPr/>
        <a:lstStyle/>
        <a:p>
          <a:endParaRPr lang="en-US"/>
        </a:p>
      </dgm:t>
    </dgm:pt>
    <dgm:pt modelId="{2C13D31C-B869-4AA8-B030-28E1E7CF6B67}" type="pres">
      <dgm:prSet presAssocID="{0B1D3EB6-DDAD-4074-AD89-1328ED184427}" presName="comp" presStyleCnt="0"/>
      <dgm:spPr/>
      <dgm:t>
        <a:bodyPr/>
        <a:lstStyle/>
        <a:p>
          <a:endParaRPr lang="en-US"/>
        </a:p>
      </dgm:t>
    </dgm:pt>
    <dgm:pt modelId="{00C18325-64BA-4230-8D42-A8CBBE2E541A}" type="pres">
      <dgm:prSet presAssocID="{0B1D3EB6-DDAD-4074-AD89-1328ED184427}" presName="rect2" presStyleLbl="node1" presStyleIdx="1" presStyleCnt="3">
        <dgm:presLayoutVars>
          <dgm:bulletEnabled val="1"/>
        </dgm:presLayoutVars>
      </dgm:prSet>
      <dgm:spPr/>
      <dgm:t>
        <a:bodyPr/>
        <a:lstStyle/>
        <a:p>
          <a:endParaRPr lang="en-US"/>
        </a:p>
      </dgm:t>
    </dgm:pt>
    <dgm:pt modelId="{B732AFC3-CBCB-40BD-93FB-614BAC717596}" type="pres">
      <dgm:prSet presAssocID="{0B1D3EB6-DDAD-4074-AD89-1328ED184427}" presName="rect1" presStyleLbl="lnNode1" presStyleIdx="1" presStyleCnt="3"/>
      <dgm:spPr/>
      <dgm:t>
        <a:bodyPr/>
        <a:lstStyle/>
        <a:p>
          <a:endParaRPr lang="en-US"/>
        </a:p>
      </dgm:t>
    </dgm:pt>
    <dgm:pt modelId="{FB6299AE-A95F-44BF-B7E7-4FFDFE7D0352}" type="pres">
      <dgm:prSet presAssocID="{02B22490-15FC-4C3F-8863-8A3E5A29C80C}" presName="sibTrans" presStyleCnt="0"/>
      <dgm:spPr/>
      <dgm:t>
        <a:bodyPr/>
        <a:lstStyle/>
        <a:p>
          <a:endParaRPr lang="en-US"/>
        </a:p>
      </dgm:t>
    </dgm:pt>
    <dgm:pt modelId="{313D52E1-C7C8-4638-9BF3-8FD4C74962C8}" type="pres">
      <dgm:prSet presAssocID="{62789F8F-8373-41C2-B251-6D01984E98B8}" presName="comp" presStyleCnt="0"/>
      <dgm:spPr/>
      <dgm:t>
        <a:bodyPr/>
        <a:lstStyle/>
        <a:p>
          <a:endParaRPr lang="en-US"/>
        </a:p>
      </dgm:t>
    </dgm:pt>
    <dgm:pt modelId="{056E0795-FEBC-41A8-9465-02461723C490}" type="pres">
      <dgm:prSet presAssocID="{62789F8F-8373-41C2-B251-6D01984E98B8}" presName="rect2" presStyleLbl="node1" presStyleIdx="2" presStyleCnt="3">
        <dgm:presLayoutVars>
          <dgm:bulletEnabled val="1"/>
        </dgm:presLayoutVars>
      </dgm:prSet>
      <dgm:spPr/>
      <dgm:t>
        <a:bodyPr/>
        <a:lstStyle/>
        <a:p>
          <a:endParaRPr lang="en-US"/>
        </a:p>
      </dgm:t>
    </dgm:pt>
    <dgm:pt modelId="{9C693826-E8EF-40D9-9ACD-70564CCA445C}" type="pres">
      <dgm:prSet presAssocID="{62789F8F-8373-41C2-B251-6D01984E98B8}" presName="rect1" presStyleLbl="lnNode1" presStyleIdx="2" presStyleCnt="3"/>
      <dgm:spPr/>
      <dgm:t>
        <a:bodyPr/>
        <a:lstStyle/>
        <a:p>
          <a:endParaRPr lang="en-US"/>
        </a:p>
      </dgm:t>
    </dgm:pt>
  </dgm:ptLst>
  <dgm:cxnLst>
    <dgm:cxn modelId="{0C002D68-C70A-4E2E-9131-43095AFC4899}" type="presOf" srcId="{B5557B3C-A729-44E7-B06E-8E406FFFF1BD}" destId="{00C18325-64BA-4230-8D42-A8CBBE2E541A}" srcOrd="0" destOrd="2" presId="urn:microsoft.com/office/officeart/2008/layout/AlternatingPictureBlocks"/>
    <dgm:cxn modelId="{466AD506-9076-4455-8821-7E9DD51949CA}" srcId="{4E1E4C3E-5D80-4250-A36F-E2D6F8CE2114}" destId="{62789F8F-8373-41C2-B251-6D01984E98B8}" srcOrd="2" destOrd="0" parTransId="{6FEF799D-56FF-4996-B3C1-11D76DCBF84F}" sibTransId="{4473C666-AF80-4BCD-A592-730D0B531396}"/>
    <dgm:cxn modelId="{5B716D18-6E5A-4028-A051-D3671DFC6B5C}" type="presOf" srcId="{4E1E4C3E-5D80-4250-A36F-E2D6F8CE2114}" destId="{93B9BA54-2639-40D8-A77F-6507188E5805}" srcOrd="0" destOrd="0" presId="urn:microsoft.com/office/officeart/2008/layout/AlternatingPictureBlocks"/>
    <dgm:cxn modelId="{D53ED446-15A3-4147-8D8F-06DDF2CA9F35}" type="presOf" srcId="{62789F8F-8373-41C2-B251-6D01984E98B8}" destId="{056E0795-FEBC-41A8-9465-02461723C490}" srcOrd="0" destOrd="0" presId="urn:microsoft.com/office/officeart/2008/layout/AlternatingPictureBlocks"/>
    <dgm:cxn modelId="{3BB9ED55-0389-44A7-AAC3-ED39DBBF1106}" srcId="{0B1D3EB6-DDAD-4074-AD89-1328ED184427}" destId="{1B025A62-D98E-488F-8749-BA0463D60F82}" srcOrd="2" destOrd="0" parTransId="{10F46B48-4083-440F-9FAD-1CD75ED9164D}" sibTransId="{22F000A9-97E2-496A-9B91-F14232842A47}"/>
    <dgm:cxn modelId="{D56EB2D8-5FDF-4692-9920-FD79A3311815}" type="presOf" srcId="{0B1D3EB6-DDAD-4074-AD89-1328ED184427}" destId="{00C18325-64BA-4230-8D42-A8CBBE2E541A}" srcOrd="0" destOrd="0" presId="urn:microsoft.com/office/officeart/2008/layout/AlternatingPictureBlocks"/>
    <dgm:cxn modelId="{5605B05D-9DD7-4070-B3CE-BAEE4864C5BE}" type="presOf" srcId="{F48CB2E3-D8BE-404E-A0D2-EEB3E1242A50}" destId="{538C1F93-2633-4DB7-AA7D-A5DE4FC8CB5A}" srcOrd="0" destOrd="0" presId="urn:microsoft.com/office/officeart/2008/layout/AlternatingPictureBlocks"/>
    <dgm:cxn modelId="{9725BDCF-4BB2-42FD-A2FB-17C284C08CD7}" srcId="{4E1E4C3E-5D80-4250-A36F-E2D6F8CE2114}" destId="{0B1D3EB6-DDAD-4074-AD89-1328ED184427}" srcOrd="1" destOrd="0" parTransId="{A0B0BA24-7BBD-4169-A6E4-C30BE3C7D4C6}" sibTransId="{02B22490-15FC-4C3F-8863-8A3E5A29C80C}"/>
    <dgm:cxn modelId="{DF629EDD-CDDD-4422-BD5A-CACB7A74E2A8}" srcId="{0B1D3EB6-DDAD-4074-AD89-1328ED184427}" destId="{B9CFF899-EA87-447F-8310-377F7EA336B9}" srcOrd="0" destOrd="0" parTransId="{516D0FCC-58B7-4A3F-875C-505C5BEE0B2A}" sibTransId="{DDC7F697-1D79-4A68-AD43-E40B28D1EE4E}"/>
    <dgm:cxn modelId="{B3060CEB-B955-4ABF-8714-857ED9A2A44F}" srcId="{0B1D3EB6-DDAD-4074-AD89-1328ED184427}" destId="{B5557B3C-A729-44E7-B06E-8E406FFFF1BD}" srcOrd="1" destOrd="0" parTransId="{9B0ACE6D-CF28-47A6-BE42-2EE8D0A3E2E5}" sibTransId="{138A8399-7FDA-4CA4-AB2B-D6D64FA5D682}"/>
    <dgm:cxn modelId="{E1B13E87-781A-4F9F-97A0-C3B2392EABE4}" srcId="{4E1E4C3E-5D80-4250-A36F-E2D6F8CE2114}" destId="{F48CB2E3-D8BE-404E-A0D2-EEB3E1242A50}" srcOrd="0" destOrd="0" parTransId="{6CF4DB19-53FF-4B32-AC92-262597995234}" sibTransId="{82AB8F63-BF4E-41E3-9A9D-3BCBF2FE527C}"/>
    <dgm:cxn modelId="{3A6F834D-3602-42EA-AFA3-C4E4D706522C}" type="presOf" srcId="{B9CFF899-EA87-447F-8310-377F7EA336B9}" destId="{00C18325-64BA-4230-8D42-A8CBBE2E541A}" srcOrd="0" destOrd="1" presId="urn:microsoft.com/office/officeart/2008/layout/AlternatingPictureBlocks"/>
    <dgm:cxn modelId="{ACE51563-F509-4B08-90DE-35F8A1487771}" type="presOf" srcId="{1B025A62-D98E-488F-8749-BA0463D60F82}" destId="{00C18325-64BA-4230-8D42-A8CBBE2E541A}" srcOrd="0" destOrd="3" presId="urn:microsoft.com/office/officeart/2008/layout/AlternatingPictureBlocks"/>
    <dgm:cxn modelId="{B51C84A2-8319-458F-BAD4-EA2DEB8FC58D}" type="presParOf" srcId="{93B9BA54-2639-40D8-A77F-6507188E5805}" destId="{1B2988A5-8910-4372-A69B-06C687B1B135}" srcOrd="0" destOrd="0" presId="urn:microsoft.com/office/officeart/2008/layout/AlternatingPictureBlocks"/>
    <dgm:cxn modelId="{0074DEB8-0BFF-4BB8-A56C-235225175AFE}" type="presParOf" srcId="{1B2988A5-8910-4372-A69B-06C687B1B135}" destId="{538C1F93-2633-4DB7-AA7D-A5DE4FC8CB5A}" srcOrd="0" destOrd="0" presId="urn:microsoft.com/office/officeart/2008/layout/AlternatingPictureBlocks"/>
    <dgm:cxn modelId="{9B64F08C-2BA5-4DEE-A626-3618C9FDBC72}" type="presParOf" srcId="{1B2988A5-8910-4372-A69B-06C687B1B135}" destId="{754CBADF-7C1E-4197-9623-DE30F3C029AC}" srcOrd="1" destOrd="0" presId="urn:microsoft.com/office/officeart/2008/layout/AlternatingPictureBlocks"/>
    <dgm:cxn modelId="{9837F919-E74F-4686-9A85-9677B631F1D6}" type="presParOf" srcId="{93B9BA54-2639-40D8-A77F-6507188E5805}" destId="{EF7BC4FA-5FCF-4CC5-A19F-C250359123AA}" srcOrd="1" destOrd="0" presId="urn:microsoft.com/office/officeart/2008/layout/AlternatingPictureBlocks"/>
    <dgm:cxn modelId="{F880347E-A44F-46AA-964C-62D94DD8AA70}" type="presParOf" srcId="{93B9BA54-2639-40D8-A77F-6507188E5805}" destId="{2C13D31C-B869-4AA8-B030-28E1E7CF6B67}" srcOrd="2" destOrd="0" presId="urn:microsoft.com/office/officeart/2008/layout/AlternatingPictureBlocks"/>
    <dgm:cxn modelId="{7BC93727-42A6-4738-A601-AE7A4CA6265B}" type="presParOf" srcId="{2C13D31C-B869-4AA8-B030-28E1E7CF6B67}" destId="{00C18325-64BA-4230-8D42-A8CBBE2E541A}" srcOrd="0" destOrd="0" presId="urn:microsoft.com/office/officeart/2008/layout/AlternatingPictureBlocks"/>
    <dgm:cxn modelId="{FF1DFC71-0AC5-47FA-B20C-3302D1D24E8D}" type="presParOf" srcId="{2C13D31C-B869-4AA8-B030-28E1E7CF6B67}" destId="{B732AFC3-CBCB-40BD-93FB-614BAC717596}" srcOrd="1" destOrd="0" presId="urn:microsoft.com/office/officeart/2008/layout/AlternatingPictureBlocks"/>
    <dgm:cxn modelId="{F91E7E9E-0D3E-4CFA-BCF4-5FC46440DAFD}" type="presParOf" srcId="{93B9BA54-2639-40D8-A77F-6507188E5805}" destId="{FB6299AE-A95F-44BF-B7E7-4FFDFE7D0352}" srcOrd="3" destOrd="0" presId="urn:microsoft.com/office/officeart/2008/layout/AlternatingPictureBlocks"/>
    <dgm:cxn modelId="{86DB8EDE-8A26-46F6-ADFE-93BEA77E35E2}" type="presParOf" srcId="{93B9BA54-2639-40D8-A77F-6507188E5805}" destId="{313D52E1-C7C8-4638-9BF3-8FD4C74962C8}" srcOrd="4" destOrd="0" presId="urn:microsoft.com/office/officeart/2008/layout/AlternatingPictureBlocks"/>
    <dgm:cxn modelId="{239FFC94-9521-41E6-8A74-3B7031A6BD30}" type="presParOf" srcId="{313D52E1-C7C8-4638-9BF3-8FD4C74962C8}" destId="{056E0795-FEBC-41A8-9465-02461723C490}" srcOrd="0" destOrd="0" presId="urn:microsoft.com/office/officeart/2008/layout/AlternatingPictureBlocks"/>
    <dgm:cxn modelId="{B151FA9E-066D-44A1-8691-EC7D0F9A82DC}" type="presParOf" srcId="{313D52E1-C7C8-4638-9BF3-8FD4C74962C8}" destId="{9C693826-E8EF-40D9-9ACD-70564CCA445C}"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84D549-0A09-4EDC-BE78-30DC2684F569}"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08DA2EA7-56DB-4B39-B3D6-9E4115CC28DE}">
      <dgm:prSet custT="1"/>
      <dgm:spPr/>
      <dgm:t>
        <a:bodyPr lIns="0" tIns="0" rIns="0" bIns="0" anchor="ctr" anchorCtr="1"/>
        <a:lstStyle/>
        <a:p>
          <a:pPr algn="ctr" rtl="0"/>
          <a:r>
            <a:rPr lang="en-US" sz="1800" b="0" i="0" kern="800" spc="0" baseline="0" dirty="0" err="1" smtClean="0">
              <a:latin typeface="Graphik Extralight" charset="0"/>
              <a:ea typeface="Graphik Extralight" charset="0"/>
              <a:cs typeface="Graphik Extralight" charset="0"/>
            </a:rPr>
            <a:t>Powershell</a:t>
          </a:r>
          <a:endParaRPr lang="en-US" sz="1800" b="0" i="0" kern="800" spc="0" baseline="0" dirty="0">
            <a:latin typeface="Graphik Extralight" charset="0"/>
            <a:ea typeface="Graphik Extralight" charset="0"/>
            <a:cs typeface="Graphik Extralight" charset="0"/>
          </a:endParaRPr>
        </a:p>
      </dgm:t>
    </dgm:pt>
    <dgm:pt modelId="{5A9C6E2E-778A-464D-820E-82A72D52EF49}" type="parTrans" cxnId="{DCC48536-F8B9-41A2-89C3-BFDD3A85FF5F}">
      <dgm:prSet/>
      <dgm:spPr/>
      <dgm:t>
        <a:bodyPr/>
        <a:lstStyle/>
        <a:p>
          <a:endParaRPr lang="en-US" sz="1600"/>
        </a:p>
      </dgm:t>
    </dgm:pt>
    <dgm:pt modelId="{4D44A5AA-2D39-4D3A-8663-58DDC6BC0516}" type="sibTrans" cxnId="{DCC48536-F8B9-41A2-89C3-BFDD3A85FF5F}">
      <dgm:prSet/>
      <dgm:spPr/>
      <dgm:t>
        <a:bodyPr/>
        <a:lstStyle/>
        <a:p>
          <a:endParaRPr lang="en-US" sz="1600"/>
        </a:p>
      </dgm:t>
    </dgm:pt>
    <dgm:pt modelId="{BAE2C8E9-3B2A-4017-BE6A-432F45DDD8F3}">
      <dgm:prSet custT="1"/>
      <dgm:spPr/>
      <dgm:t>
        <a:bodyPr lIns="0" tIns="0" rIns="0" bIns="0" anchor="ctr" anchorCtr="1"/>
        <a:lstStyle/>
        <a:p>
          <a:pPr algn="ctr" rtl="0"/>
          <a:r>
            <a:rPr lang="en-US" sz="3600" b="0" i="0" kern="800" spc="0" baseline="0" dirty="0" smtClean="0">
              <a:solidFill>
                <a:schemeClr val="tx1"/>
              </a:solidFill>
              <a:latin typeface="Graphik Extralight" charset="0"/>
              <a:ea typeface="Graphik Extralight" charset="0"/>
              <a:cs typeface="Graphik Extralight" charset="0"/>
            </a:rPr>
            <a:t>Azure</a:t>
          </a:r>
          <a:endParaRPr lang="en-US" sz="3600" b="0" i="0" kern="800" spc="0" baseline="0" dirty="0">
            <a:solidFill>
              <a:schemeClr val="tx1"/>
            </a:solidFill>
            <a:latin typeface="Graphik Extralight" charset="0"/>
            <a:ea typeface="Graphik Extralight" charset="0"/>
            <a:cs typeface="Graphik Extralight" charset="0"/>
          </a:endParaRPr>
        </a:p>
      </dgm:t>
    </dgm:pt>
    <dgm:pt modelId="{89871723-3A4F-4D20-8ED3-1B6A11617CC6}" type="parTrans" cxnId="{463B0B6A-38A5-43A2-BBFB-C6163AED91CE}">
      <dgm:prSet/>
      <dgm:spPr/>
      <dgm:t>
        <a:bodyPr/>
        <a:lstStyle/>
        <a:p>
          <a:endParaRPr lang="en-US" sz="1600"/>
        </a:p>
      </dgm:t>
    </dgm:pt>
    <dgm:pt modelId="{F366458F-52B3-480E-AB49-44CB8172C46B}" type="sibTrans" cxnId="{463B0B6A-38A5-43A2-BBFB-C6163AED91CE}">
      <dgm:prSet/>
      <dgm:spPr/>
      <dgm:t>
        <a:bodyPr/>
        <a:lstStyle/>
        <a:p>
          <a:endParaRPr lang="en-US" sz="1600"/>
        </a:p>
      </dgm:t>
    </dgm:pt>
    <dgm:pt modelId="{13243945-6F7B-4E4D-A4EE-83FEAD841BC5}">
      <dgm:prSet custT="1"/>
      <dgm:spPr/>
      <dgm:t>
        <a:bodyPr lIns="0" tIns="0" rIns="0" bIns="0" anchor="ctr" anchorCtr="1"/>
        <a:lstStyle/>
        <a:p>
          <a:pPr algn="ctr" rtl="0"/>
          <a:r>
            <a:rPr lang="en-US" sz="1600" b="0" i="0" kern="800" spc="0" baseline="0" dirty="0" smtClean="0">
              <a:latin typeface="Graphik Extralight" charset="0"/>
              <a:ea typeface="Graphik Extralight" charset="0"/>
              <a:cs typeface="Graphik Extralight" charset="0"/>
            </a:rPr>
            <a:t>Choose your own adventure</a:t>
          </a:r>
          <a:endParaRPr lang="en-US" sz="1600" b="0" i="0" kern="800" spc="0" baseline="0" dirty="0">
            <a:latin typeface="Graphik Extralight" charset="0"/>
            <a:ea typeface="Graphik Extralight" charset="0"/>
            <a:cs typeface="Graphik Extralight" charset="0"/>
          </a:endParaRPr>
        </a:p>
      </dgm:t>
    </dgm:pt>
    <dgm:pt modelId="{1B8661E8-6AEB-4224-A6AB-309C8E3F96F7}" type="parTrans" cxnId="{2C36C03C-EB38-4494-909A-D582E4BD1FC6}">
      <dgm:prSet/>
      <dgm:spPr/>
      <dgm:t>
        <a:bodyPr/>
        <a:lstStyle/>
        <a:p>
          <a:endParaRPr lang="en-US" sz="1600"/>
        </a:p>
      </dgm:t>
    </dgm:pt>
    <dgm:pt modelId="{09A7B169-83A6-4B00-824C-DA682BF53297}" type="sibTrans" cxnId="{2C36C03C-EB38-4494-909A-D582E4BD1FC6}">
      <dgm:prSet/>
      <dgm:spPr/>
      <dgm:t>
        <a:bodyPr/>
        <a:lstStyle/>
        <a:p>
          <a:endParaRPr lang="en-US" sz="1600"/>
        </a:p>
      </dgm:t>
    </dgm:pt>
    <dgm:pt modelId="{9E9F74B9-C5F7-4AF4-A6E0-91D279DCA033}">
      <dgm:prSet custT="1"/>
      <dgm:spPr/>
      <dgm:t>
        <a:bodyPr lIns="0" tIns="0" rIns="0" bIns="0" anchor="ctr" anchorCtr="1"/>
        <a:lstStyle/>
        <a:p>
          <a:pPr algn="ctr" rtl="0"/>
          <a:r>
            <a:rPr lang="en-US" sz="2800" b="0" i="0" kern="800" spc="0" baseline="0" dirty="0" smtClean="0">
              <a:latin typeface="Graphik Extralight" charset="0"/>
              <a:ea typeface="Graphik Extralight" charset="0"/>
              <a:cs typeface="Graphik Extralight" charset="0"/>
            </a:rPr>
            <a:t>Matlab</a:t>
          </a:r>
          <a:endParaRPr lang="en-US" sz="2800" b="0" i="0" kern="800" spc="0" baseline="0" dirty="0">
            <a:latin typeface="Graphik Extralight" charset="0"/>
            <a:ea typeface="Graphik Extralight" charset="0"/>
            <a:cs typeface="Graphik Extralight" charset="0"/>
          </a:endParaRPr>
        </a:p>
      </dgm:t>
    </dgm:pt>
    <dgm:pt modelId="{4B7D697C-187E-43FC-82F9-AEB64809AA0E}" type="parTrans" cxnId="{D1F323A8-4FC4-49A8-9EE3-317955B0AE04}">
      <dgm:prSet/>
      <dgm:spPr/>
      <dgm:t>
        <a:bodyPr/>
        <a:lstStyle/>
        <a:p>
          <a:endParaRPr lang="en-US" sz="1600"/>
        </a:p>
      </dgm:t>
    </dgm:pt>
    <dgm:pt modelId="{A6444EFA-0129-42EC-B380-5BBC727FD9EF}" type="sibTrans" cxnId="{D1F323A8-4FC4-49A8-9EE3-317955B0AE04}">
      <dgm:prSet/>
      <dgm:spPr/>
      <dgm:t>
        <a:bodyPr/>
        <a:lstStyle/>
        <a:p>
          <a:endParaRPr lang="en-US" sz="1600"/>
        </a:p>
      </dgm:t>
    </dgm:pt>
    <dgm:pt modelId="{153C996F-988C-4882-B13D-C1C5C93BDE79}">
      <dgm:prSet custT="1"/>
      <dgm:spPr/>
      <dgm:t>
        <a:bodyPr lIns="0" tIns="0" rIns="0" bIns="0" anchor="ctr" anchorCtr="1"/>
        <a:lstStyle/>
        <a:p>
          <a:pPr algn="ctr" rtl="0"/>
          <a:r>
            <a:rPr lang="en-US" sz="4400" b="0" i="0" kern="800" spc="0" baseline="0" dirty="0" smtClean="0">
              <a:solidFill>
                <a:schemeClr val="tx1"/>
              </a:solidFill>
              <a:latin typeface="Graphik Extralight" charset="0"/>
              <a:ea typeface="Graphik Extralight" charset="0"/>
              <a:cs typeface="Graphik Extralight" charset="0"/>
            </a:rPr>
            <a:t>RSS</a:t>
          </a:r>
          <a:endParaRPr lang="en-US" sz="4400" b="0" i="0" kern="800" spc="0" baseline="0" dirty="0">
            <a:solidFill>
              <a:schemeClr val="tx1"/>
            </a:solidFill>
            <a:latin typeface="Graphik Extralight" charset="0"/>
            <a:ea typeface="Graphik Extralight" charset="0"/>
            <a:cs typeface="Graphik Extralight" charset="0"/>
          </a:endParaRPr>
        </a:p>
      </dgm:t>
    </dgm:pt>
    <dgm:pt modelId="{33222183-66B7-474A-A483-420BB490FC26}" type="parTrans" cxnId="{C379CA92-1776-44C3-B654-4296C80187A2}">
      <dgm:prSet/>
      <dgm:spPr/>
      <dgm:t>
        <a:bodyPr/>
        <a:lstStyle/>
        <a:p>
          <a:endParaRPr lang="en-US" sz="1600"/>
        </a:p>
      </dgm:t>
    </dgm:pt>
    <dgm:pt modelId="{F45D5396-DB90-4374-A129-56FAD6B0E39A}" type="sibTrans" cxnId="{C379CA92-1776-44C3-B654-4296C80187A2}">
      <dgm:prSet/>
      <dgm:spPr/>
      <dgm:t>
        <a:bodyPr/>
        <a:lstStyle/>
        <a:p>
          <a:endParaRPr lang="en-US" sz="1600"/>
        </a:p>
      </dgm:t>
    </dgm:pt>
    <dgm:pt modelId="{71B2D664-FBF3-4711-9622-CC86B8EC1DF5}">
      <dgm:prSet custT="1"/>
      <dgm:spPr/>
      <dgm:t>
        <a:bodyPr lIns="0" tIns="0" rIns="0" bIns="0" anchor="ctr" anchorCtr="1"/>
        <a:lstStyle/>
        <a:p>
          <a:pPr algn="ctr" rtl="0"/>
          <a:r>
            <a:rPr lang="en-US" sz="3400" b="0" i="0" kern="800" spc="0" baseline="0" dirty="0" smtClean="0">
              <a:solidFill>
                <a:schemeClr val="tx1"/>
              </a:solidFill>
              <a:latin typeface="Graphik Extralight" charset="0"/>
              <a:ea typeface="Graphik Extralight" charset="0"/>
              <a:cs typeface="Graphik Extralight" charset="0"/>
            </a:rPr>
            <a:t>DBML</a:t>
          </a:r>
          <a:endParaRPr lang="en-US" sz="3400" b="0" i="0" kern="800" spc="0" baseline="0" dirty="0">
            <a:solidFill>
              <a:schemeClr val="tx1"/>
            </a:solidFill>
            <a:latin typeface="Graphik Extralight" charset="0"/>
            <a:ea typeface="Graphik Extralight" charset="0"/>
            <a:cs typeface="Graphik Extralight" charset="0"/>
          </a:endParaRPr>
        </a:p>
      </dgm:t>
    </dgm:pt>
    <dgm:pt modelId="{7AA72E3A-FAAC-4F88-AD31-43C603B6CEBE}" type="parTrans" cxnId="{E2D3F6E0-3BF7-4B04-95DE-3D563ECB32F9}">
      <dgm:prSet/>
      <dgm:spPr/>
      <dgm:t>
        <a:bodyPr/>
        <a:lstStyle/>
        <a:p>
          <a:endParaRPr lang="en-US" sz="1600"/>
        </a:p>
      </dgm:t>
    </dgm:pt>
    <dgm:pt modelId="{44EEF86B-DB7F-4FFF-A26F-3497BFFA1028}" type="sibTrans" cxnId="{E2D3F6E0-3BF7-4B04-95DE-3D563ECB32F9}">
      <dgm:prSet/>
      <dgm:spPr/>
      <dgm:t>
        <a:bodyPr/>
        <a:lstStyle/>
        <a:p>
          <a:endParaRPr lang="en-US" sz="1600"/>
        </a:p>
      </dgm:t>
    </dgm:pt>
    <dgm:pt modelId="{689B73D8-0624-4C37-9373-ACAC1436DEC7}">
      <dgm:prSet custT="1"/>
      <dgm:spPr/>
      <dgm:t>
        <a:bodyPr lIns="0" tIns="0" rIns="0" bIns="0" anchor="ctr" anchorCtr="1"/>
        <a:lstStyle/>
        <a:p>
          <a:pPr algn="ctr" rtl="0"/>
          <a:r>
            <a:rPr lang="en-US" sz="4600" b="0" i="0" kern="800" spc="0" baseline="0" dirty="0" smtClean="0">
              <a:latin typeface="Graphik Extralight" charset="0"/>
              <a:ea typeface="Graphik Extralight" charset="0"/>
              <a:cs typeface="Graphik Extralight" charset="0"/>
            </a:rPr>
            <a:t>R</a:t>
          </a:r>
          <a:endParaRPr lang="en-US" sz="4600" b="0" i="0" kern="800" spc="0" baseline="0" dirty="0">
            <a:latin typeface="Graphik Extralight" charset="0"/>
            <a:ea typeface="Graphik Extralight" charset="0"/>
            <a:cs typeface="Graphik Extralight" charset="0"/>
          </a:endParaRPr>
        </a:p>
      </dgm:t>
    </dgm:pt>
    <dgm:pt modelId="{ADFDE507-628A-4DF0-ADE6-AA6646436D55}" type="parTrans" cxnId="{8B2862B6-84E3-4DA3-BBAF-835E7ABEAA61}">
      <dgm:prSet/>
      <dgm:spPr/>
      <dgm:t>
        <a:bodyPr/>
        <a:lstStyle/>
        <a:p>
          <a:endParaRPr lang="en-US" sz="1600"/>
        </a:p>
      </dgm:t>
    </dgm:pt>
    <dgm:pt modelId="{19A64CBB-CA0E-426D-8734-A4AA14C25BA0}" type="sibTrans" cxnId="{8B2862B6-84E3-4DA3-BBAF-835E7ABEAA61}">
      <dgm:prSet/>
      <dgm:spPr/>
      <dgm:t>
        <a:bodyPr/>
        <a:lstStyle/>
        <a:p>
          <a:endParaRPr lang="en-US" sz="1600"/>
        </a:p>
      </dgm:t>
    </dgm:pt>
    <dgm:pt modelId="{476BB469-C044-4F9E-8971-9476851AA0CA}">
      <dgm:prSet custT="1"/>
      <dgm:spPr/>
      <dgm:t>
        <a:bodyPr lIns="0" tIns="0" rIns="0" bIns="0" anchor="ctr" anchorCtr="1"/>
        <a:lstStyle/>
        <a:p>
          <a:pPr algn="ctr" rtl="0"/>
          <a:r>
            <a:rPr lang="en-US" sz="1800" b="0" i="0" kern="800" spc="0" baseline="0" dirty="0" smtClean="0">
              <a:latin typeface="Graphik Extralight" charset="0"/>
              <a:ea typeface="Graphik Extralight" charset="0"/>
              <a:cs typeface="Graphik Extralight" charset="0"/>
            </a:rPr>
            <a:t>MS Dynamics CRM</a:t>
          </a:r>
          <a:endParaRPr lang="en-US" sz="1800" b="0" i="0" kern="800" spc="0" baseline="0" dirty="0">
            <a:latin typeface="Graphik Extralight" charset="0"/>
            <a:ea typeface="Graphik Extralight" charset="0"/>
            <a:cs typeface="Graphik Extralight" charset="0"/>
          </a:endParaRPr>
        </a:p>
      </dgm:t>
    </dgm:pt>
    <dgm:pt modelId="{60E59373-6C7E-4F0C-9374-99B7B26415F3}" type="parTrans" cxnId="{D82BE1AE-8032-4F16-ADFC-6BB496D06D29}">
      <dgm:prSet/>
      <dgm:spPr/>
      <dgm:t>
        <a:bodyPr/>
        <a:lstStyle/>
        <a:p>
          <a:endParaRPr lang="en-US" sz="1600"/>
        </a:p>
      </dgm:t>
    </dgm:pt>
    <dgm:pt modelId="{0F9B0253-956C-4350-B040-364E7AB9FE72}" type="sibTrans" cxnId="{D82BE1AE-8032-4F16-ADFC-6BB496D06D29}">
      <dgm:prSet/>
      <dgm:spPr/>
      <dgm:t>
        <a:bodyPr/>
        <a:lstStyle/>
        <a:p>
          <a:endParaRPr lang="en-US" sz="1600"/>
        </a:p>
      </dgm:t>
    </dgm:pt>
    <dgm:pt modelId="{13B5834C-8C20-4C08-9F48-3F9187F08A8B}">
      <dgm:prSet custT="1"/>
      <dgm:spPr/>
      <dgm:t>
        <a:bodyPr lIns="0" tIns="0" rIns="0" bIns="0" anchor="ctr" anchorCtr="1"/>
        <a:lstStyle/>
        <a:p>
          <a:pPr algn="ctr" rtl="0"/>
          <a:r>
            <a:rPr lang="en-US" sz="2000" b="0" i="0" kern="800" spc="0" baseline="0" dirty="0" smtClean="0">
              <a:latin typeface="Graphik Extralight" charset="0"/>
              <a:ea typeface="Graphik Extralight" charset="0"/>
              <a:cs typeface="Graphik Extralight" charset="0"/>
            </a:rPr>
            <a:t>World Bank</a:t>
          </a:r>
          <a:endParaRPr lang="en-US" sz="2000" b="0" i="0" kern="800" spc="0" baseline="0" dirty="0">
            <a:latin typeface="Graphik Extralight" charset="0"/>
            <a:ea typeface="Graphik Extralight" charset="0"/>
            <a:cs typeface="Graphik Extralight" charset="0"/>
          </a:endParaRPr>
        </a:p>
      </dgm:t>
    </dgm:pt>
    <dgm:pt modelId="{080395FD-76D6-4049-9C9E-00CA54F7B96C}" type="parTrans" cxnId="{D411BBCC-21E6-4BED-B071-005741C1E2CC}">
      <dgm:prSet/>
      <dgm:spPr/>
      <dgm:t>
        <a:bodyPr/>
        <a:lstStyle/>
        <a:p>
          <a:endParaRPr lang="en-US" sz="1600"/>
        </a:p>
      </dgm:t>
    </dgm:pt>
    <dgm:pt modelId="{267008EB-A2B7-452A-B40D-BBAAC43790B4}" type="sibTrans" cxnId="{D411BBCC-21E6-4BED-B071-005741C1E2CC}">
      <dgm:prSet/>
      <dgm:spPr/>
      <dgm:t>
        <a:bodyPr/>
        <a:lstStyle/>
        <a:p>
          <a:endParaRPr lang="en-US" sz="1600"/>
        </a:p>
      </dgm:t>
    </dgm:pt>
    <dgm:pt modelId="{2643A0FF-6ABD-456A-8B5D-CE585401E513}">
      <dgm:prSet custT="1"/>
      <dgm:spPr/>
      <dgm:t>
        <a:bodyPr lIns="0" tIns="0" rIns="0" bIns="0" anchor="ctr" anchorCtr="1"/>
        <a:lstStyle/>
        <a:p>
          <a:pPr algn="ctr" rtl="0"/>
          <a:r>
            <a:rPr lang="en-US" sz="4000" b="0" i="0" kern="800" spc="0" baseline="0" dirty="0" smtClean="0">
              <a:latin typeface="Graphik Extralight" charset="0"/>
              <a:ea typeface="Graphik Extralight" charset="0"/>
              <a:cs typeface="Graphik Extralight" charset="0"/>
            </a:rPr>
            <a:t>CSV</a:t>
          </a:r>
          <a:endParaRPr lang="en-US" sz="4000" b="0" i="0" kern="800" spc="0" baseline="0" dirty="0">
            <a:latin typeface="Graphik Extralight" charset="0"/>
            <a:ea typeface="Graphik Extralight" charset="0"/>
            <a:cs typeface="Graphik Extralight" charset="0"/>
          </a:endParaRPr>
        </a:p>
      </dgm:t>
    </dgm:pt>
    <dgm:pt modelId="{5267F838-62CF-4450-8EB1-8C3981C3F258}" type="parTrans" cxnId="{37A7237F-C48A-4ABC-9EAB-90BA3C6AAE86}">
      <dgm:prSet/>
      <dgm:spPr/>
      <dgm:t>
        <a:bodyPr/>
        <a:lstStyle/>
        <a:p>
          <a:endParaRPr lang="en-US" sz="1600"/>
        </a:p>
      </dgm:t>
    </dgm:pt>
    <dgm:pt modelId="{8556AB64-0837-4739-9E3E-48D623F993E9}" type="sibTrans" cxnId="{37A7237F-C48A-4ABC-9EAB-90BA3C6AAE86}">
      <dgm:prSet/>
      <dgm:spPr/>
      <dgm:t>
        <a:bodyPr/>
        <a:lstStyle/>
        <a:p>
          <a:endParaRPr lang="en-US" sz="1600"/>
        </a:p>
      </dgm:t>
    </dgm:pt>
    <dgm:pt modelId="{3F74F850-6797-47E6-8888-29CEFA1E7FCE}">
      <dgm:prSet custT="1"/>
      <dgm:spPr/>
      <dgm:t>
        <a:bodyPr lIns="0" tIns="0" rIns="0" bIns="0" anchor="ctr" anchorCtr="1"/>
        <a:lstStyle/>
        <a:p>
          <a:pPr algn="ctr" rtl="0"/>
          <a:r>
            <a:rPr lang="en-US" sz="3600" b="0" i="0" kern="800" spc="0" baseline="0" dirty="0" smtClean="0">
              <a:latin typeface="Graphik Extralight" charset="0"/>
              <a:ea typeface="Graphik Extralight" charset="0"/>
              <a:cs typeface="Graphik Extralight" charset="0"/>
            </a:rPr>
            <a:t>JSON</a:t>
          </a:r>
          <a:endParaRPr lang="en-US" sz="3600" b="0" i="0" kern="800" spc="0" baseline="0" dirty="0">
            <a:latin typeface="Graphik Extralight" charset="0"/>
            <a:ea typeface="Graphik Extralight" charset="0"/>
            <a:cs typeface="Graphik Extralight" charset="0"/>
          </a:endParaRPr>
        </a:p>
      </dgm:t>
    </dgm:pt>
    <dgm:pt modelId="{8F2CD1AF-C5A1-4D65-A01B-8544BFC587B7}" type="parTrans" cxnId="{18C9CBE8-6B91-4F83-9ECB-AC90B35E4E9F}">
      <dgm:prSet/>
      <dgm:spPr/>
      <dgm:t>
        <a:bodyPr/>
        <a:lstStyle/>
        <a:p>
          <a:endParaRPr lang="en-US" sz="1600"/>
        </a:p>
      </dgm:t>
    </dgm:pt>
    <dgm:pt modelId="{580AC0FE-5C35-4665-B036-3758FAED0200}" type="sibTrans" cxnId="{18C9CBE8-6B91-4F83-9ECB-AC90B35E4E9F}">
      <dgm:prSet/>
      <dgm:spPr/>
      <dgm:t>
        <a:bodyPr/>
        <a:lstStyle/>
        <a:p>
          <a:endParaRPr lang="en-US" sz="1600"/>
        </a:p>
      </dgm:t>
    </dgm:pt>
    <dgm:pt modelId="{78E15CE8-663D-40BD-B9EC-26F925CBF6B0}">
      <dgm:prSet custT="1"/>
      <dgm:spPr/>
      <dgm:t>
        <a:bodyPr lIns="0" tIns="0" rIns="0" bIns="0" anchor="ctr" anchorCtr="1"/>
        <a:lstStyle/>
        <a:p>
          <a:pPr algn="ctr" rtl="0"/>
          <a:r>
            <a:rPr lang="en-US" sz="4200" b="0" i="0" kern="800" spc="0" baseline="0" dirty="0" smtClean="0">
              <a:solidFill>
                <a:schemeClr val="tx1"/>
              </a:solidFill>
              <a:latin typeface="Graphik Extralight" charset="0"/>
              <a:ea typeface="Graphik Extralight" charset="0"/>
              <a:cs typeface="Graphik Extralight" charset="0"/>
            </a:rPr>
            <a:t>XML</a:t>
          </a:r>
          <a:endParaRPr lang="en-US" sz="4200" b="0" i="0" kern="800" spc="0" baseline="0" dirty="0">
            <a:solidFill>
              <a:schemeClr val="tx1"/>
            </a:solidFill>
            <a:latin typeface="Graphik Extralight" charset="0"/>
            <a:ea typeface="Graphik Extralight" charset="0"/>
            <a:cs typeface="Graphik Extralight" charset="0"/>
          </a:endParaRPr>
        </a:p>
      </dgm:t>
    </dgm:pt>
    <dgm:pt modelId="{43BE9FEC-2220-424D-95CE-A077ADCE6234}" type="parTrans" cxnId="{428663E1-33AA-4E18-8EB1-451162889395}">
      <dgm:prSet/>
      <dgm:spPr/>
      <dgm:t>
        <a:bodyPr/>
        <a:lstStyle/>
        <a:p>
          <a:endParaRPr lang="en-US" sz="1600"/>
        </a:p>
      </dgm:t>
    </dgm:pt>
    <dgm:pt modelId="{6210C0DF-B9A2-47C3-95F9-7CFDCF520E61}" type="sibTrans" cxnId="{428663E1-33AA-4E18-8EB1-451162889395}">
      <dgm:prSet/>
      <dgm:spPr/>
      <dgm:t>
        <a:bodyPr/>
        <a:lstStyle/>
        <a:p>
          <a:endParaRPr lang="en-US" sz="1600"/>
        </a:p>
      </dgm:t>
    </dgm:pt>
    <dgm:pt modelId="{2DBD1191-C093-412A-899D-5250C8AFA859}">
      <dgm:prSet custT="1"/>
      <dgm:spPr/>
      <dgm:t>
        <a:bodyPr lIns="0" tIns="0" rIns="0" bIns="0" anchor="ctr" anchorCtr="1"/>
        <a:lstStyle/>
        <a:p>
          <a:pPr algn="ctr" rtl="0"/>
          <a:r>
            <a:rPr lang="en-US" sz="3600" b="0" i="0" kern="800" spc="0" baseline="0" dirty="0" smtClean="0">
              <a:solidFill>
                <a:schemeClr val="tx1"/>
              </a:solidFill>
              <a:latin typeface="Graphik Extralight" charset="0"/>
              <a:ea typeface="Graphik Extralight" charset="0"/>
              <a:cs typeface="Graphik Extralight" charset="0"/>
            </a:rPr>
            <a:t>LINQ</a:t>
          </a:r>
          <a:endParaRPr lang="en-US" sz="3600" b="0" i="0" kern="800" spc="0" baseline="0" dirty="0">
            <a:solidFill>
              <a:schemeClr val="tx1"/>
            </a:solidFill>
            <a:latin typeface="Graphik Extralight" charset="0"/>
            <a:ea typeface="Graphik Extralight" charset="0"/>
            <a:cs typeface="Graphik Extralight" charset="0"/>
          </a:endParaRPr>
        </a:p>
      </dgm:t>
    </dgm:pt>
    <dgm:pt modelId="{339747DA-8735-45EF-9E1B-66A93B88845A}" type="parTrans" cxnId="{0CC688C7-9055-4783-890D-4FD48B74D5B8}">
      <dgm:prSet/>
      <dgm:spPr/>
      <dgm:t>
        <a:bodyPr/>
        <a:lstStyle/>
        <a:p>
          <a:endParaRPr lang="en-US" sz="1600"/>
        </a:p>
      </dgm:t>
    </dgm:pt>
    <dgm:pt modelId="{19A31D49-45E4-4760-8672-13DACC181C48}" type="sibTrans" cxnId="{0CC688C7-9055-4783-890D-4FD48B74D5B8}">
      <dgm:prSet/>
      <dgm:spPr/>
      <dgm:t>
        <a:bodyPr/>
        <a:lstStyle/>
        <a:p>
          <a:endParaRPr lang="en-US" sz="1600"/>
        </a:p>
      </dgm:t>
    </dgm:pt>
    <dgm:pt modelId="{39C70E9F-3779-4CF6-947C-F11B0A7AB418}">
      <dgm:prSet custT="1"/>
      <dgm:spPr/>
      <dgm:t>
        <a:bodyPr lIns="0" tIns="0" rIns="0" bIns="0" anchor="ctr" anchorCtr="1"/>
        <a:lstStyle/>
        <a:p>
          <a:pPr algn="ctr" rtl="0"/>
          <a:r>
            <a:rPr lang="en-US" sz="3200" b="0" i="0" kern="800" spc="0" baseline="0" dirty="0" smtClean="0">
              <a:latin typeface="Graphik Extralight" charset="0"/>
              <a:ea typeface="Graphik Extralight" charset="0"/>
              <a:cs typeface="Graphik Extralight" charset="0"/>
            </a:rPr>
            <a:t>XAML</a:t>
          </a:r>
          <a:endParaRPr lang="en-US" sz="3200" b="0" i="0" kern="800" spc="0" baseline="0" dirty="0">
            <a:latin typeface="Graphik Extralight" charset="0"/>
            <a:ea typeface="Graphik Extralight" charset="0"/>
            <a:cs typeface="Graphik Extralight" charset="0"/>
          </a:endParaRPr>
        </a:p>
      </dgm:t>
    </dgm:pt>
    <dgm:pt modelId="{A968C00F-6CA5-4843-9988-854DAC80F55B}" type="parTrans" cxnId="{70993DE8-E1BE-40DC-9D0A-0C98F93C0761}">
      <dgm:prSet/>
      <dgm:spPr/>
      <dgm:t>
        <a:bodyPr/>
        <a:lstStyle/>
        <a:p>
          <a:endParaRPr lang="en-US" sz="1600"/>
        </a:p>
      </dgm:t>
    </dgm:pt>
    <dgm:pt modelId="{B0AFB3A0-B6FF-403C-8B58-163029ED838C}" type="sibTrans" cxnId="{70993DE8-E1BE-40DC-9D0A-0C98F93C0761}">
      <dgm:prSet/>
      <dgm:spPr/>
      <dgm:t>
        <a:bodyPr/>
        <a:lstStyle/>
        <a:p>
          <a:endParaRPr lang="en-US" sz="1600"/>
        </a:p>
      </dgm:t>
    </dgm:pt>
    <dgm:pt modelId="{0070C40D-A1BF-4247-9AE0-9D6CF1121AA7}">
      <dgm:prSet custT="1"/>
      <dgm:spPr/>
      <dgm:t>
        <a:bodyPr lIns="0" tIns="0" rIns="0" bIns="0" anchor="ctr" anchorCtr="1"/>
        <a:lstStyle/>
        <a:p>
          <a:pPr algn="ctr" rtl="0"/>
          <a:r>
            <a:rPr lang="en-US" sz="3200" b="0" i="0" kern="800" spc="0" baseline="0" dirty="0" smtClean="0">
              <a:solidFill>
                <a:schemeClr val="tx1"/>
              </a:solidFill>
              <a:latin typeface="Graphik Extralight" charset="0"/>
              <a:ea typeface="Graphik Extralight" charset="0"/>
              <a:cs typeface="Graphik Extralight" charset="0"/>
            </a:rPr>
            <a:t>WSDL</a:t>
          </a:r>
          <a:endParaRPr lang="en-US" sz="3200" b="0" i="0" kern="800" spc="0" baseline="0" dirty="0">
            <a:solidFill>
              <a:schemeClr val="tx1"/>
            </a:solidFill>
            <a:latin typeface="Graphik Extralight" charset="0"/>
            <a:ea typeface="Graphik Extralight" charset="0"/>
            <a:cs typeface="Graphik Extralight" charset="0"/>
          </a:endParaRPr>
        </a:p>
      </dgm:t>
    </dgm:pt>
    <dgm:pt modelId="{FBE2895B-01FE-45C9-8E97-F75F09040354}" type="parTrans" cxnId="{FF54DB75-1B0D-4A9C-9063-79B9655348D4}">
      <dgm:prSet/>
      <dgm:spPr/>
      <dgm:t>
        <a:bodyPr/>
        <a:lstStyle/>
        <a:p>
          <a:endParaRPr lang="en-US" sz="1600"/>
        </a:p>
      </dgm:t>
    </dgm:pt>
    <dgm:pt modelId="{11BDE284-CF35-40BA-9A8F-1A4BA6518909}" type="sibTrans" cxnId="{FF54DB75-1B0D-4A9C-9063-79B9655348D4}">
      <dgm:prSet/>
      <dgm:spPr/>
      <dgm:t>
        <a:bodyPr/>
        <a:lstStyle/>
        <a:p>
          <a:endParaRPr lang="en-US" sz="1600"/>
        </a:p>
      </dgm:t>
    </dgm:pt>
    <dgm:pt modelId="{1BDF0CBA-0D89-4D21-8085-CFF8CB366FC0}">
      <dgm:prSet custT="1"/>
      <dgm:spPr/>
      <dgm:t>
        <a:bodyPr lIns="0" tIns="0" rIns="0" bIns="0" anchor="ctr" anchorCtr="1"/>
        <a:lstStyle/>
        <a:p>
          <a:pPr algn="ctr" rtl="0"/>
          <a:r>
            <a:rPr lang="en-US" sz="1800" b="0" i="0" kern="800" spc="0" baseline="0" dirty="0" smtClean="0">
              <a:latin typeface="Graphik Extralight" charset="0"/>
              <a:ea typeface="Graphik Extralight" charset="0"/>
              <a:cs typeface="Graphik Extralight" charset="0"/>
            </a:rPr>
            <a:t>SQL Server with EF</a:t>
          </a:r>
          <a:endParaRPr lang="en-US" sz="1800" b="0" i="0" kern="800" spc="0" baseline="0" dirty="0">
            <a:latin typeface="Graphik Extralight" charset="0"/>
            <a:ea typeface="Graphik Extralight" charset="0"/>
            <a:cs typeface="Graphik Extralight" charset="0"/>
          </a:endParaRPr>
        </a:p>
      </dgm:t>
    </dgm:pt>
    <dgm:pt modelId="{A8CCB24A-7933-4F57-9739-DFB3EF45EB1A}" type="parTrans" cxnId="{103AAA88-ABD3-4DB4-BE8A-FAA6135F635D}">
      <dgm:prSet/>
      <dgm:spPr/>
      <dgm:t>
        <a:bodyPr/>
        <a:lstStyle/>
        <a:p>
          <a:endParaRPr lang="en-US" sz="1600"/>
        </a:p>
      </dgm:t>
    </dgm:pt>
    <dgm:pt modelId="{10775961-DD2D-42AE-B822-05DCFCDD5E4F}" type="sibTrans" cxnId="{103AAA88-ABD3-4DB4-BE8A-FAA6135F635D}">
      <dgm:prSet/>
      <dgm:spPr/>
      <dgm:t>
        <a:bodyPr/>
        <a:lstStyle/>
        <a:p>
          <a:endParaRPr lang="en-US" sz="1600"/>
        </a:p>
      </dgm:t>
    </dgm:pt>
    <dgm:pt modelId="{20CC1DA0-3C67-4E97-9EE7-5F6376556022}">
      <dgm:prSet custT="1"/>
      <dgm:spPr/>
      <dgm:t>
        <a:bodyPr lIns="0" tIns="0" rIns="0" bIns="0" anchor="ctr" anchorCtr="1"/>
        <a:lstStyle/>
        <a:p>
          <a:pPr algn="ctr" rtl="0"/>
          <a:r>
            <a:rPr lang="en-US" sz="3200" b="0" i="0" kern="800" spc="0" baseline="0" dirty="0" smtClean="0">
              <a:solidFill>
                <a:schemeClr val="tx1"/>
              </a:solidFill>
              <a:latin typeface="Graphik Extralight" charset="0"/>
              <a:ea typeface="Graphik Extralight" charset="0"/>
              <a:cs typeface="Graphik Extralight" charset="0"/>
            </a:rPr>
            <a:t>Python</a:t>
          </a:r>
          <a:endParaRPr lang="en-US" sz="3200" b="0" i="0" kern="800" spc="0" baseline="0" dirty="0">
            <a:solidFill>
              <a:schemeClr val="tx1"/>
            </a:solidFill>
            <a:latin typeface="Graphik Extralight" charset="0"/>
            <a:ea typeface="Graphik Extralight" charset="0"/>
            <a:cs typeface="Graphik Extralight" charset="0"/>
          </a:endParaRPr>
        </a:p>
      </dgm:t>
    </dgm:pt>
    <dgm:pt modelId="{66FD18B2-F4EC-452B-B880-CD4A48E12596}" type="parTrans" cxnId="{DB762D4C-080A-44CB-9740-638B922698C0}">
      <dgm:prSet/>
      <dgm:spPr/>
      <dgm:t>
        <a:bodyPr/>
        <a:lstStyle/>
        <a:p>
          <a:endParaRPr lang="en-US" sz="1600"/>
        </a:p>
      </dgm:t>
    </dgm:pt>
    <dgm:pt modelId="{18F4EC09-5266-49F6-9B21-0BE50249DA6F}" type="sibTrans" cxnId="{DB762D4C-080A-44CB-9740-638B922698C0}">
      <dgm:prSet/>
      <dgm:spPr/>
      <dgm:t>
        <a:bodyPr/>
        <a:lstStyle/>
        <a:p>
          <a:endParaRPr lang="en-US" sz="1600"/>
        </a:p>
      </dgm:t>
    </dgm:pt>
    <dgm:pt modelId="{C4565B9D-4963-4C4D-A0D2-DF5AF2C2266E}">
      <dgm:prSet custT="1"/>
      <dgm:spPr/>
      <dgm:t>
        <a:bodyPr lIns="0" tIns="0" rIns="0" bIns="0" anchor="ctr" anchorCtr="1"/>
        <a:lstStyle/>
        <a:p>
          <a:pPr algn="ctr" rtl="0"/>
          <a:r>
            <a:rPr lang="en-US" sz="3200" b="0" i="0" kern="800" spc="0" baseline="0" dirty="0" smtClean="0">
              <a:latin typeface="Graphik Extralight" charset="0"/>
              <a:ea typeface="Graphik Extralight" charset="0"/>
              <a:cs typeface="Graphik Extralight" charset="0"/>
            </a:rPr>
            <a:t>OData</a:t>
          </a:r>
          <a:endParaRPr lang="en-US" sz="3200" b="0" i="0" kern="800" spc="0" baseline="0" dirty="0">
            <a:latin typeface="Graphik Extralight" charset="0"/>
            <a:ea typeface="Graphik Extralight" charset="0"/>
            <a:cs typeface="Graphik Extralight" charset="0"/>
          </a:endParaRPr>
        </a:p>
      </dgm:t>
    </dgm:pt>
    <dgm:pt modelId="{848F02C0-8087-455D-B82B-3A7BB875C44B}" type="parTrans" cxnId="{79B784B4-0D0B-430C-A3A8-20F155A1A2FF}">
      <dgm:prSet/>
      <dgm:spPr/>
      <dgm:t>
        <a:bodyPr/>
        <a:lstStyle/>
        <a:p>
          <a:endParaRPr lang="en-US" sz="1600"/>
        </a:p>
      </dgm:t>
    </dgm:pt>
    <dgm:pt modelId="{B4CB2AC3-B1DF-453E-99B4-D575B8BB55BC}" type="sibTrans" cxnId="{79B784B4-0D0B-430C-A3A8-20F155A1A2FF}">
      <dgm:prSet/>
      <dgm:spPr/>
      <dgm:t>
        <a:bodyPr/>
        <a:lstStyle/>
        <a:p>
          <a:endParaRPr lang="en-US" sz="1600"/>
        </a:p>
      </dgm:t>
    </dgm:pt>
    <dgm:pt modelId="{2C9B6097-25A2-43F8-81CA-40980B721210}">
      <dgm:prSet custT="1"/>
      <dgm:spPr/>
      <dgm:t>
        <a:bodyPr lIns="0" tIns="0" rIns="0" bIns="0" anchor="ctr" anchorCtr="1"/>
        <a:lstStyle/>
        <a:p>
          <a:pPr algn="ctr" rtl="0"/>
          <a:r>
            <a:rPr lang="en-US" sz="2800" b="0" i="0" kern="800" spc="0" baseline="0" dirty="0" smtClean="0">
              <a:latin typeface="Graphik Extralight" charset="0"/>
              <a:ea typeface="Graphik Extralight" charset="0"/>
              <a:cs typeface="Graphik Extralight" charset="0"/>
            </a:rPr>
            <a:t>Apiary</a:t>
          </a:r>
          <a:endParaRPr lang="en-US" sz="2800" b="0" i="0" kern="800" spc="0" baseline="0" dirty="0">
            <a:latin typeface="Graphik Extralight" charset="0"/>
            <a:ea typeface="Graphik Extralight" charset="0"/>
            <a:cs typeface="Graphik Extralight" charset="0"/>
          </a:endParaRPr>
        </a:p>
      </dgm:t>
    </dgm:pt>
    <dgm:pt modelId="{FDBCC275-5C62-430B-9174-3DE73D560BBB}" type="parTrans" cxnId="{4CD3B71A-5538-4D9B-88E4-13F95E055F4C}">
      <dgm:prSet/>
      <dgm:spPr/>
      <dgm:t>
        <a:bodyPr/>
        <a:lstStyle/>
        <a:p>
          <a:endParaRPr lang="en-US" sz="1600"/>
        </a:p>
      </dgm:t>
    </dgm:pt>
    <dgm:pt modelId="{19D438B1-D571-4E76-9FB4-8679614AD7C5}" type="sibTrans" cxnId="{4CD3B71A-5538-4D9B-88E4-13F95E055F4C}">
      <dgm:prSet/>
      <dgm:spPr/>
      <dgm:t>
        <a:bodyPr/>
        <a:lstStyle/>
        <a:p>
          <a:endParaRPr lang="en-US" sz="1600"/>
        </a:p>
      </dgm:t>
    </dgm:pt>
    <dgm:pt modelId="{50DFE4F4-D34F-4ADF-81B5-72FDD935F3DD}">
      <dgm:prSet custT="1"/>
      <dgm:spPr/>
      <dgm:t>
        <a:bodyPr lIns="0" tIns="0" rIns="0" bIns="0" anchor="ctr" anchorCtr="1"/>
        <a:lstStyle/>
        <a:p>
          <a:pPr algn="ctr" rtl="0"/>
          <a:r>
            <a:rPr lang="en-US" sz="2000" b="0" i="0" kern="800" spc="0" baseline="0" dirty="0" smtClean="0">
              <a:solidFill>
                <a:schemeClr val="tx1"/>
              </a:solidFill>
              <a:latin typeface="Graphik Extralight" charset="0"/>
              <a:ea typeface="Graphik Extralight" charset="0"/>
              <a:cs typeface="Graphik Extralight" charset="0"/>
            </a:rPr>
            <a:t>Facebook</a:t>
          </a:r>
          <a:endParaRPr lang="en-US" sz="2000" b="0" i="0" kern="800" spc="0" baseline="0" dirty="0">
            <a:solidFill>
              <a:schemeClr val="tx1"/>
            </a:solidFill>
            <a:latin typeface="Graphik Extralight" charset="0"/>
            <a:ea typeface="Graphik Extralight" charset="0"/>
            <a:cs typeface="Graphik Extralight" charset="0"/>
          </a:endParaRPr>
        </a:p>
      </dgm:t>
    </dgm:pt>
    <dgm:pt modelId="{EE90702F-D113-4CD4-B6EF-D1C67B29A0EF}" type="parTrans" cxnId="{13239F53-1925-4037-9C7C-F26CDAD7067D}">
      <dgm:prSet/>
      <dgm:spPr/>
      <dgm:t>
        <a:bodyPr/>
        <a:lstStyle/>
        <a:p>
          <a:endParaRPr lang="en-US" sz="1600"/>
        </a:p>
      </dgm:t>
    </dgm:pt>
    <dgm:pt modelId="{8A0EA942-B2E3-4F0D-A0EA-0703C92D58DD}" type="sibTrans" cxnId="{13239F53-1925-4037-9C7C-F26CDAD7067D}">
      <dgm:prSet/>
      <dgm:spPr/>
      <dgm:t>
        <a:bodyPr/>
        <a:lstStyle/>
        <a:p>
          <a:endParaRPr lang="en-US" sz="1600"/>
        </a:p>
      </dgm:t>
    </dgm:pt>
    <dgm:pt modelId="{5B7D57D4-23AC-48A5-86A1-7491ACD39830}">
      <dgm:prSet custT="1"/>
      <dgm:spPr/>
      <dgm:t>
        <a:bodyPr lIns="0" tIns="0" rIns="0" bIns="0" anchor="ctr" anchorCtr="1"/>
        <a:lstStyle/>
        <a:p>
          <a:pPr algn="ctr" rtl="0"/>
          <a:r>
            <a:rPr lang="en-US" sz="3200" b="0" i="0" kern="800" spc="0" baseline="0" dirty="0" smtClean="0">
              <a:solidFill>
                <a:schemeClr val="tx1"/>
              </a:solidFill>
              <a:latin typeface="Graphik Extralight" charset="0"/>
              <a:ea typeface="Graphik Extralight" charset="0"/>
              <a:cs typeface="Graphik Extralight" charset="0"/>
            </a:rPr>
            <a:t>EDMX</a:t>
          </a:r>
          <a:endParaRPr lang="en-US" sz="3200" b="0" i="0" kern="800" spc="0" baseline="0" dirty="0">
            <a:solidFill>
              <a:schemeClr val="tx1"/>
            </a:solidFill>
            <a:latin typeface="Graphik Extralight" charset="0"/>
            <a:ea typeface="Graphik Extralight" charset="0"/>
            <a:cs typeface="Graphik Extralight" charset="0"/>
          </a:endParaRPr>
        </a:p>
      </dgm:t>
    </dgm:pt>
    <dgm:pt modelId="{55E3D303-03FC-47B8-8205-75B64847ED82}" type="parTrans" cxnId="{3B4373CB-CF6C-43A1-902A-9A51873748C4}">
      <dgm:prSet/>
      <dgm:spPr/>
      <dgm:t>
        <a:bodyPr/>
        <a:lstStyle/>
        <a:p>
          <a:endParaRPr lang="en-US" sz="1600"/>
        </a:p>
      </dgm:t>
    </dgm:pt>
    <dgm:pt modelId="{BF96DB2E-0EFC-4643-BCA9-D12C7DBC1016}" type="sibTrans" cxnId="{3B4373CB-CF6C-43A1-902A-9A51873748C4}">
      <dgm:prSet/>
      <dgm:spPr/>
      <dgm:t>
        <a:bodyPr/>
        <a:lstStyle/>
        <a:p>
          <a:endParaRPr lang="en-US" sz="1600"/>
        </a:p>
      </dgm:t>
    </dgm:pt>
    <dgm:pt modelId="{5CD7F663-6925-4FBC-B438-A2B798ADD67A}">
      <dgm:prSet custT="1"/>
      <dgm:spPr/>
      <dgm:t>
        <a:bodyPr lIns="0" tIns="0" rIns="0" bIns="0" anchor="ctr" anchorCtr="1"/>
        <a:lstStyle/>
        <a:p>
          <a:pPr algn="ctr"/>
          <a:r>
            <a:rPr lang="en-US" sz="2600" b="0" i="0" kern="800" spc="0" baseline="0" dirty="0" err="1" smtClean="0">
              <a:solidFill>
                <a:schemeClr val="tx1"/>
              </a:solidFill>
              <a:latin typeface="Graphik Extralight" charset="0"/>
              <a:ea typeface="Graphik Extralight" charset="0"/>
              <a:cs typeface="Graphik Extralight" charset="0"/>
            </a:rPr>
            <a:t>SignalR</a:t>
          </a:r>
          <a:endParaRPr lang="en-US" sz="2600" b="0" i="0" kern="800" spc="0" baseline="0" dirty="0">
            <a:solidFill>
              <a:schemeClr val="tx1"/>
            </a:solidFill>
            <a:latin typeface="Graphik Extralight" charset="0"/>
            <a:ea typeface="Graphik Extralight" charset="0"/>
            <a:cs typeface="Graphik Extralight" charset="0"/>
          </a:endParaRPr>
        </a:p>
      </dgm:t>
    </dgm:pt>
    <dgm:pt modelId="{FEBF6FF8-41CC-4B4D-A893-3E462B9F0276}" type="parTrans" cxnId="{8AFEA77C-FC6C-4EE7-AE45-9803F1AF19D4}">
      <dgm:prSet/>
      <dgm:spPr/>
      <dgm:t>
        <a:bodyPr/>
        <a:lstStyle/>
        <a:p>
          <a:endParaRPr lang="en-US" sz="1600"/>
        </a:p>
      </dgm:t>
    </dgm:pt>
    <dgm:pt modelId="{7B18E84D-C9EA-4089-AD28-33D4DA1F440E}" type="sibTrans" cxnId="{8AFEA77C-FC6C-4EE7-AE45-9803F1AF19D4}">
      <dgm:prSet/>
      <dgm:spPr/>
      <dgm:t>
        <a:bodyPr/>
        <a:lstStyle/>
        <a:p>
          <a:endParaRPr lang="en-US" sz="1600"/>
        </a:p>
      </dgm:t>
    </dgm:pt>
    <dgm:pt modelId="{AEC5F5A9-9467-4026-9C72-C97132A54AD5}">
      <dgm:prSet custT="1"/>
      <dgm:spPr/>
      <dgm:t>
        <a:bodyPr lIns="0" tIns="0" rIns="0" bIns="0" anchor="ctr" anchorCtr="1"/>
        <a:lstStyle/>
        <a:p>
          <a:pPr algn="ctr" rtl="0"/>
          <a:r>
            <a:rPr lang="en-US" sz="2400" b="0" i="0" kern="800" spc="0" baseline="0" dirty="0" smtClean="0">
              <a:latin typeface="Graphik Extralight" charset="0"/>
              <a:ea typeface="Graphik Extralight" charset="0"/>
              <a:cs typeface="Graphik Extralight" charset="0"/>
            </a:rPr>
            <a:t>Hadoop</a:t>
          </a:r>
          <a:endParaRPr lang="en-US" sz="2400" b="0" i="0" kern="800" spc="0" baseline="0" dirty="0">
            <a:latin typeface="Graphik Extralight" charset="0"/>
            <a:ea typeface="Graphik Extralight" charset="0"/>
            <a:cs typeface="Graphik Extralight" charset="0"/>
          </a:endParaRPr>
        </a:p>
      </dgm:t>
    </dgm:pt>
    <dgm:pt modelId="{83B930BB-61CD-4203-BFD9-DD43A8A884E8}" type="parTrans" cxnId="{C78200E1-C2C7-49B5-949A-687E1451841D}">
      <dgm:prSet/>
      <dgm:spPr/>
      <dgm:t>
        <a:bodyPr/>
        <a:lstStyle/>
        <a:p>
          <a:endParaRPr lang="en-US" sz="1600"/>
        </a:p>
      </dgm:t>
    </dgm:pt>
    <dgm:pt modelId="{3B6190FF-DDF9-4A69-96B6-CFBD68107862}" type="sibTrans" cxnId="{C78200E1-C2C7-49B5-949A-687E1451841D}">
      <dgm:prSet/>
      <dgm:spPr/>
      <dgm:t>
        <a:bodyPr/>
        <a:lstStyle/>
        <a:p>
          <a:endParaRPr lang="en-US" sz="1600"/>
        </a:p>
      </dgm:t>
    </dgm:pt>
    <dgm:pt modelId="{272F978F-0BD8-4377-96EF-D5E728A3E463}">
      <dgm:prSet custT="1"/>
      <dgm:spPr/>
      <dgm:t>
        <a:bodyPr lIns="0" tIns="0" rIns="0" bIns="0" anchor="ctr" anchorCtr="1"/>
        <a:lstStyle/>
        <a:p>
          <a:pPr algn="ctr" rtl="0"/>
          <a:r>
            <a:rPr lang="en-US" sz="3400" b="0" i="0" kern="800" spc="0" baseline="0" dirty="0" smtClean="0">
              <a:latin typeface="Graphik Extralight" charset="0"/>
              <a:ea typeface="Graphik Extralight" charset="0"/>
              <a:cs typeface="Graphik Extralight" charset="0"/>
            </a:rPr>
            <a:t>IKVM</a:t>
          </a:r>
          <a:endParaRPr lang="en-US" sz="3400" b="0" i="0" kern="800" spc="0" baseline="0" dirty="0">
            <a:latin typeface="Graphik Extralight" charset="0"/>
            <a:ea typeface="Graphik Extralight" charset="0"/>
            <a:cs typeface="Graphik Extralight" charset="0"/>
          </a:endParaRPr>
        </a:p>
      </dgm:t>
    </dgm:pt>
    <dgm:pt modelId="{14205EDC-DE74-48A3-86E8-0E75E5BF3705}" type="parTrans" cxnId="{B1CF0709-9EF7-4258-A263-E602254688E2}">
      <dgm:prSet/>
      <dgm:spPr/>
      <dgm:t>
        <a:bodyPr/>
        <a:lstStyle/>
        <a:p>
          <a:endParaRPr lang="en-US" sz="1600"/>
        </a:p>
      </dgm:t>
    </dgm:pt>
    <dgm:pt modelId="{401E5582-94DB-4CE9-92BA-D17544BA498F}" type="sibTrans" cxnId="{B1CF0709-9EF7-4258-A263-E602254688E2}">
      <dgm:prSet/>
      <dgm:spPr/>
      <dgm:t>
        <a:bodyPr/>
        <a:lstStyle/>
        <a:p>
          <a:endParaRPr lang="en-US" sz="1600"/>
        </a:p>
      </dgm:t>
    </dgm:pt>
    <dgm:pt modelId="{63F6D2E8-21ED-4E81-A87A-BDBA6F2B3925}">
      <dgm:prSet custT="1"/>
      <dgm:spPr/>
      <dgm:t>
        <a:bodyPr lIns="0" tIns="0" rIns="0" bIns="0" anchor="ctr" anchorCtr="1"/>
        <a:lstStyle/>
        <a:p>
          <a:pPr algn="ctr" rtl="0"/>
          <a:r>
            <a:rPr lang="en-US" sz="2200" b="0" i="0" kern="800" spc="0" baseline="0" dirty="0" smtClean="0">
              <a:latin typeface="Graphik Extralight" charset="0"/>
              <a:ea typeface="Graphik Extralight" charset="0"/>
              <a:cs typeface="Graphik Extralight" charset="0"/>
            </a:rPr>
            <a:t>FunScript</a:t>
          </a:r>
          <a:endParaRPr lang="en-US" sz="2200" b="0" i="0" kern="800" spc="0" baseline="0" dirty="0">
            <a:latin typeface="Graphik Extralight" charset="0"/>
            <a:ea typeface="Graphik Extralight" charset="0"/>
            <a:cs typeface="Graphik Extralight" charset="0"/>
          </a:endParaRPr>
        </a:p>
      </dgm:t>
    </dgm:pt>
    <dgm:pt modelId="{7395084F-D31F-4A17-9D06-853613050D02}" type="parTrans" cxnId="{0807BE95-EBAF-45C7-B406-0F834C1D651E}">
      <dgm:prSet/>
      <dgm:spPr/>
      <dgm:t>
        <a:bodyPr/>
        <a:lstStyle/>
        <a:p>
          <a:endParaRPr lang="en-US" sz="1600"/>
        </a:p>
      </dgm:t>
    </dgm:pt>
    <dgm:pt modelId="{CDE1DE3A-92B3-4A9E-B3C0-680D10B2AB44}" type="sibTrans" cxnId="{0807BE95-EBAF-45C7-B406-0F834C1D651E}">
      <dgm:prSet/>
      <dgm:spPr/>
      <dgm:t>
        <a:bodyPr/>
        <a:lstStyle/>
        <a:p>
          <a:endParaRPr lang="en-US" sz="1600"/>
        </a:p>
      </dgm:t>
    </dgm:pt>
    <dgm:pt modelId="{09DA9F22-6C0B-4EB0-852C-0E09B082891D}">
      <dgm:prSet custT="1"/>
      <dgm:spPr/>
      <dgm:t>
        <a:bodyPr lIns="0" tIns="0" rIns="0" bIns="0" anchor="ctr" anchorCtr="1"/>
        <a:lstStyle/>
        <a:p>
          <a:pPr algn="ctr" rtl="0"/>
          <a:r>
            <a:rPr lang="en-US" sz="3000" b="0" i="0" kern="800" spc="0" baseline="0" dirty="0" smtClean="0">
              <a:solidFill>
                <a:schemeClr val="tx1"/>
              </a:solidFill>
              <a:latin typeface="Graphik Extralight" charset="0"/>
              <a:ea typeface="Graphik Extralight" charset="0"/>
              <a:cs typeface="Graphik Extralight" charset="0"/>
            </a:rPr>
            <a:t>Regex</a:t>
          </a:r>
          <a:endParaRPr lang="en-US" sz="3000" b="0" i="0" kern="800" spc="0" baseline="0" dirty="0">
            <a:solidFill>
              <a:schemeClr val="tx1"/>
            </a:solidFill>
            <a:latin typeface="Graphik Extralight" charset="0"/>
            <a:ea typeface="Graphik Extralight" charset="0"/>
            <a:cs typeface="Graphik Extralight" charset="0"/>
          </a:endParaRPr>
        </a:p>
      </dgm:t>
    </dgm:pt>
    <dgm:pt modelId="{BE0C8FD4-5E08-4305-ADC7-E94914DF8B08}" type="parTrans" cxnId="{5DA0803D-9A97-483A-935F-E5067149E2B4}">
      <dgm:prSet/>
      <dgm:spPr/>
      <dgm:t>
        <a:bodyPr/>
        <a:lstStyle/>
        <a:p>
          <a:endParaRPr lang="en-US" sz="1600"/>
        </a:p>
      </dgm:t>
    </dgm:pt>
    <dgm:pt modelId="{4BD52392-E835-4041-8E1C-9815EE49054C}" type="sibTrans" cxnId="{5DA0803D-9A97-483A-935F-E5067149E2B4}">
      <dgm:prSet/>
      <dgm:spPr/>
      <dgm:t>
        <a:bodyPr/>
        <a:lstStyle/>
        <a:p>
          <a:endParaRPr lang="en-US" sz="1600"/>
        </a:p>
      </dgm:t>
    </dgm:pt>
    <dgm:pt modelId="{495C1020-6822-4F39-B4C6-DFB7A82BF06F}">
      <dgm:prSet custT="1"/>
      <dgm:spPr/>
      <dgm:t>
        <a:bodyPr lIns="0" tIns="0" rIns="0" bIns="0" anchor="ctr" anchorCtr="1"/>
        <a:lstStyle/>
        <a:p>
          <a:pPr algn="ctr" rtl="0"/>
          <a:r>
            <a:rPr lang="en-US" sz="2000" b="0" i="0" kern="800" spc="0" baseline="0" dirty="0" smtClean="0">
              <a:latin typeface="Graphik Extralight" charset="0"/>
              <a:ea typeface="Graphik Extralight" charset="0"/>
              <a:cs typeface="Graphik Extralight" charset="0"/>
            </a:rPr>
            <a:t>Don Syme</a:t>
          </a:r>
          <a:endParaRPr lang="en-US" sz="2000" b="0" i="0" kern="800" spc="0" baseline="0" dirty="0">
            <a:latin typeface="Graphik Extralight" charset="0"/>
            <a:ea typeface="Graphik Extralight" charset="0"/>
            <a:cs typeface="Graphik Extralight" charset="0"/>
          </a:endParaRPr>
        </a:p>
      </dgm:t>
    </dgm:pt>
    <dgm:pt modelId="{6C2F01A2-A5C4-4B62-A9B5-56FFE74A5704}" type="parTrans" cxnId="{EE885061-0FDD-4232-9EE6-134AAD69A236}">
      <dgm:prSet/>
      <dgm:spPr/>
      <dgm:t>
        <a:bodyPr/>
        <a:lstStyle/>
        <a:p>
          <a:endParaRPr lang="en-US" sz="1600"/>
        </a:p>
      </dgm:t>
    </dgm:pt>
    <dgm:pt modelId="{E1AACE6B-CA03-466F-B16B-511362379221}" type="sibTrans" cxnId="{EE885061-0FDD-4232-9EE6-134AAD69A236}">
      <dgm:prSet/>
      <dgm:spPr/>
      <dgm:t>
        <a:bodyPr/>
        <a:lstStyle/>
        <a:p>
          <a:endParaRPr lang="en-US" sz="1600"/>
        </a:p>
      </dgm:t>
    </dgm:pt>
    <dgm:pt modelId="{81EE32F7-D229-43FD-AFF0-F88DFF831412}">
      <dgm:prSet custT="1"/>
      <dgm:spPr/>
      <dgm:t>
        <a:bodyPr lIns="0" tIns="0" rIns="0" bIns="0" anchor="ctr" anchorCtr="1"/>
        <a:lstStyle/>
        <a:p>
          <a:pPr algn="ctr" rtl="0"/>
          <a:r>
            <a:rPr lang="en-US" sz="2600" b="0" i="0" kern="800" spc="0" baseline="0" dirty="0" smtClean="0">
              <a:latin typeface="Graphik Extralight" charset="0"/>
              <a:ea typeface="Graphik Extralight" charset="0"/>
              <a:cs typeface="Graphik Extralight" charset="0"/>
            </a:rPr>
            <a:t>SQLite</a:t>
          </a:r>
          <a:endParaRPr lang="en-US" sz="2600" b="0" i="0" kern="800" spc="0" baseline="0" dirty="0">
            <a:latin typeface="Graphik Extralight" charset="0"/>
            <a:ea typeface="Graphik Extralight" charset="0"/>
            <a:cs typeface="Graphik Extralight" charset="0"/>
          </a:endParaRPr>
        </a:p>
      </dgm:t>
    </dgm:pt>
    <dgm:pt modelId="{77D07A46-69E6-4313-904D-CDF28F316C6B}" type="parTrans" cxnId="{78C3089F-1E6E-497C-89D3-EE5075CF4309}">
      <dgm:prSet/>
      <dgm:spPr/>
      <dgm:t>
        <a:bodyPr/>
        <a:lstStyle/>
        <a:p>
          <a:endParaRPr lang="en-US" sz="1600"/>
        </a:p>
      </dgm:t>
    </dgm:pt>
    <dgm:pt modelId="{240C34FB-D9B8-4E28-A2A1-BFED0194D0A8}" type="sibTrans" cxnId="{78C3089F-1E6E-497C-89D3-EE5075CF4309}">
      <dgm:prSet/>
      <dgm:spPr/>
      <dgm:t>
        <a:bodyPr/>
        <a:lstStyle/>
        <a:p>
          <a:endParaRPr lang="en-US" sz="1600"/>
        </a:p>
      </dgm:t>
    </dgm:pt>
    <dgm:pt modelId="{BF61E8B3-162F-5C45-BBA3-E05ED47A37A4}">
      <dgm:prSet custT="1"/>
      <dgm:spPr/>
      <dgm:t>
        <a:bodyPr lIns="0" tIns="0" rIns="0" bIns="0" anchor="ctr" anchorCtr="1"/>
        <a:lstStyle/>
        <a:p>
          <a:pPr algn="ctr" rtl="0"/>
          <a:r>
            <a:rPr lang="en-US" sz="2400" b="0" i="0" kern="800" spc="0" baseline="0" dirty="0" smtClean="0">
              <a:solidFill>
                <a:schemeClr val="tx1"/>
              </a:solidFill>
              <a:latin typeface="Graphik Extralight" charset="0"/>
              <a:ea typeface="Graphik Extralight" charset="0"/>
              <a:cs typeface="Graphik Extralight" charset="0"/>
            </a:rPr>
            <a:t>Squirrels</a:t>
          </a:r>
          <a:endParaRPr lang="en-US" sz="2400" b="0" i="0" kern="800" spc="0" baseline="0" dirty="0">
            <a:solidFill>
              <a:schemeClr val="tx1"/>
            </a:solidFill>
            <a:latin typeface="Graphik Extralight" charset="0"/>
            <a:ea typeface="Graphik Extralight" charset="0"/>
            <a:cs typeface="Graphik Extralight" charset="0"/>
          </a:endParaRPr>
        </a:p>
      </dgm:t>
    </dgm:pt>
    <dgm:pt modelId="{F72E57B1-D5BF-5349-82B4-571DE29AD087}" type="parTrans" cxnId="{5A53B11F-83D9-A147-8D95-40A72573583E}">
      <dgm:prSet/>
      <dgm:spPr/>
      <dgm:t>
        <a:bodyPr/>
        <a:lstStyle/>
        <a:p>
          <a:endParaRPr lang="en-US" sz="1600"/>
        </a:p>
      </dgm:t>
    </dgm:pt>
    <dgm:pt modelId="{195033E5-38AF-5446-B6BF-AE69C4658734}" type="sibTrans" cxnId="{5A53B11F-83D9-A147-8D95-40A72573583E}">
      <dgm:prSet/>
      <dgm:spPr/>
      <dgm:t>
        <a:bodyPr/>
        <a:lstStyle/>
        <a:p>
          <a:endParaRPr lang="en-US" sz="1600"/>
        </a:p>
      </dgm:t>
    </dgm:pt>
    <dgm:pt modelId="{34E252D6-614D-F44B-86AE-7A9BF3DBFB80}">
      <dgm:prSet custT="1"/>
      <dgm:spPr/>
      <dgm:t>
        <a:bodyPr lIns="0" tIns="0" rIns="0" bIns="0" anchor="ctr" anchorCtr="1"/>
        <a:lstStyle/>
        <a:p>
          <a:pPr algn="ctr" rtl="0"/>
          <a:r>
            <a:rPr lang="en-US" sz="1600" b="0" i="0" kern="800" spc="0" baseline="0" dirty="0" smtClean="0">
              <a:solidFill>
                <a:schemeClr val="tx1"/>
              </a:solidFill>
              <a:latin typeface="Graphik Extralight" charset="0"/>
              <a:ea typeface="Graphik Extralight" charset="0"/>
              <a:cs typeface="Graphik Extralight" charset="0"/>
            </a:rPr>
            <a:t>Minesweeper</a:t>
          </a:r>
        </a:p>
      </dgm:t>
    </dgm:pt>
    <dgm:pt modelId="{B6F19496-E600-EF4E-B12A-7E476FD157E5}" type="parTrans" cxnId="{2470552F-F875-F14F-8C52-2B64A857EE83}">
      <dgm:prSet/>
      <dgm:spPr/>
      <dgm:t>
        <a:bodyPr/>
        <a:lstStyle/>
        <a:p>
          <a:endParaRPr lang="en-US" sz="1600"/>
        </a:p>
      </dgm:t>
    </dgm:pt>
    <dgm:pt modelId="{B7EC4A7B-4B4F-7D45-918F-02A33833E41F}" type="sibTrans" cxnId="{2470552F-F875-F14F-8C52-2B64A857EE83}">
      <dgm:prSet/>
      <dgm:spPr/>
      <dgm:t>
        <a:bodyPr/>
        <a:lstStyle/>
        <a:p>
          <a:endParaRPr lang="en-US" sz="1600"/>
        </a:p>
      </dgm:t>
    </dgm:pt>
    <dgm:pt modelId="{035A1724-3394-FA4A-AF3C-8F44B74FBFE2}">
      <dgm:prSet custT="1"/>
      <dgm:spPr/>
      <dgm:t>
        <a:bodyPr lIns="0" tIns="0" rIns="0" bIns="0" anchor="ctr" anchorCtr="1"/>
        <a:lstStyle/>
        <a:p>
          <a:pPr algn="ctr" rtl="0"/>
          <a:r>
            <a:rPr lang="en-US" sz="1800" b="0" i="0" kern="800" spc="0" baseline="0" dirty="0" err="1" smtClean="0">
              <a:solidFill>
                <a:schemeClr val="tx1"/>
              </a:solidFill>
              <a:latin typeface="Graphik Extralight" charset="0"/>
              <a:ea typeface="Graphik Extralight" charset="0"/>
              <a:cs typeface="Graphik Extralight" charset="0"/>
            </a:rPr>
            <a:t>MVVMCross</a:t>
          </a:r>
          <a:endParaRPr lang="en-US" sz="1800" b="0" i="0" kern="800" spc="0" baseline="0" dirty="0">
            <a:solidFill>
              <a:schemeClr val="tx1"/>
            </a:solidFill>
            <a:latin typeface="Graphik Extralight" charset="0"/>
            <a:ea typeface="Graphik Extralight" charset="0"/>
            <a:cs typeface="Graphik Extralight" charset="0"/>
          </a:endParaRPr>
        </a:p>
      </dgm:t>
    </dgm:pt>
    <dgm:pt modelId="{37F73078-91A6-5F4A-8680-8E993C684A79}" type="parTrans" cxnId="{3AE0A894-2BC9-4145-BEB1-85700CDC5FF6}">
      <dgm:prSet/>
      <dgm:spPr/>
      <dgm:t>
        <a:bodyPr/>
        <a:lstStyle/>
        <a:p>
          <a:endParaRPr lang="en-US"/>
        </a:p>
      </dgm:t>
    </dgm:pt>
    <dgm:pt modelId="{D25278FA-5DB1-EE45-B981-7385755B3BA4}" type="sibTrans" cxnId="{3AE0A894-2BC9-4145-BEB1-85700CDC5FF6}">
      <dgm:prSet/>
      <dgm:spPr/>
      <dgm:t>
        <a:bodyPr/>
        <a:lstStyle/>
        <a:p>
          <a:endParaRPr lang="en-US"/>
        </a:p>
      </dgm:t>
    </dgm:pt>
    <dgm:pt modelId="{775B2BD7-47D0-5D41-9E3D-5340FD2A989A}">
      <dgm:prSet custT="1"/>
      <dgm:spPr/>
      <dgm:t>
        <a:bodyPr lIns="0" tIns="0" rIns="0" bIns="0" anchor="ctr" anchorCtr="1"/>
        <a:lstStyle/>
        <a:p>
          <a:pPr algn="ctr" rtl="0"/>
          <a:r>
            <a:rPr lang="en-US" sz="1800" b="0" i="0" kern="800" spc="0" baseline="0" dirty="0" smtClean="0">
              <a:latin typeface="Graphik Extralight" charset="0"/>
              <a:ea typeface="Graphik Extralight" charset="0"/>
              <a:cs typeface="Graphik Extralight" charset="0"/>
            </a:rPr>
            <a:t>Rock, Paper, Scissors</a:t>
          </a:r>
          <a:endParaRPr lang="en-US" sz="1800" b="0" i="0" kern="800" spc="0" baseline="0" dirty="0">
            <a:latin typeface="Graphik Extralight" charset="0"/>
            <a:ea typeface="Graphik Extralight" charset="0"/>
            <a:cs typeface="Graphik Extralight" charset="0"/>
          </a:endParaRPr>
        </a:p>
      </dgm:t>
    </dgm:pt>
    <dgm:pt modelId="{03B15354-3872-9F4F-9723-AC928F1B8ABA}" type="parTrans" cxnId="{F218D3FD-F354-2545-9F30-B503B01C9E2C}">
      <dgm:prSet/>
      <dgm:spPr/>
      <dgm:t>
        <a:bodyPr/>
        <a:lstStyle/>
        <a:p>
          <a:endParaRPr lang="en-US"/>
        </a:p>
      </dgm:t>
    </dgm:pt>
    <dgm:pt modelId="{CDB7568B-998C-B446-9ABD-B1C9452DD93C}" type="sibTrans" cxnId="{F218D3FD-F354-2545-9F30-B503B01C9E2C}">
      <dgm:prSet/>
      <dgm:spPr/>
      <dgm:t>
        <a:bodyPr/>
        <a:lstStyle/>
        <a:p>
          <a:endParaRPr lang="en-US"/>
        </a:p>
      </dgm:t>
    </dgm:pt>
    <dgm:pt modelId="{AD45E0EE-A66B-1349-81B8-DD0345193004}">
      <dgm:prSet custT="1"/>
      <dgm:spPr/>
      <dgm:t>
        <a:bodyPr lIns="0" tIns="0" rIns="0" bIns="0" anchor="ctr" anchorCtr="1"/>
        <a:lstStyle/>
        <a:p>
          <a:pPr algn="ctr" rtl="0"/>
          <a:r>
            <a:rPr lang="en-US" sz="2800" b="0" i="0" kern="800" spc="0" baseline="0" dirty="0" smtClean="0">
              <a:latin typeface="Graphik Extralight" charset="0"/>
              <a:ea typeface="Graphik Extralight" charset="0"/>
              <a:cs typeface="Graphik Extralight" charset="0"/>
            </a:rPr>
            <a:t>Oracle</a:t>
          </a:r>
          <a:endParaRPr lang="en-US" sz="2800" b="0" i="0" kern="800" spc="0" baseline="0" dirty="0">
            <a:latin typeface="Graphik Extralight" charset="0"/>
            <a:ea typeface="Graphik Extralight" charset="0"/>
            <a:cs typeface="Graphik Extralight" charset="0"/>
          </a:endParaRPr>
        </a:p>
      </dgm:t>
    </dgm:pt>
    <dgm:pt modelId="{86690EC5-28D9-1E42-9043-AE555DDA0126}" type="sibTrans" cxnId="{9618E690-A3AB-1448-89A5-C05A0B0EA657}">
      <dgm:prSet/>
      <dgm:spPr/>
      <dgm:t>
        <a:bodyPr/>
        <a:lstStyle/>
        <a:p>
          <a:endParaRPr lang="en-US"/>
        </a:p>
      </dgm:t>
    </dgm:pt>
    <dgm:pt modelId="{7A6B45A2-DD1A-014A-B15B-8EB7211AA7AD}" type="parTrans" cxnId="{9618E690-A3AB-1448-89A5-C05A0B0EA657}">
      <dgm:prSet/>
      <dgm:spPr/>
      <dgm:t>
        <a:bodyPr/>
        <a:lstStyle/>
        <a:p>
          <a:endParaRPr lang="en-US"/>
        </a:p>
      </dgm:t>
    </dgm:pt>
    <dgm:pt modelId="{43D3E3E5-3B9E-E145-9D37-87383E05C847}">
      <dgm:prSet custT="1"/>
      <dgm:spPr/>
      <dgm:t>
        <a:bodyPr lIns="0" tIns="0" rIns="0" bIns="0" anchor="ctr" anchorCtr="1"/>
        <a:lstStyle/>
        <a:p>
          <a:pPr algn="ctr" rtl="0"/>
          <a:r>
            <a:rPr lang="en-US" sz="2000" b="0" i="0" kern="800" spc="0" baseline="0" dirty="0" smtClean="0">
              <a:solidFill>
                <a:schemeClr val="tx1"/>
              </a:solidFill>
              <a:latin typeface="Graphik Extralight" charset="0"/>
              <a:ea typeface="Graphik Extralight" charset="0"/>
              <a:cs typeface="Graphik Extralight" charset="0"/>
            </a:rPr>
            <a:t>SQL Server</a:t>
          </a:r>
          <a:endParaRPr lang="en-US" sz="2000" b="0" i="0" kern="800" spc="0" baseline="0" dirty="0">
            <a:solidFill>
              <a:schemeClr val="tx1"/>
            </a:solidFill>
            <a:latin typeface="Graphik Extralight" charset="0"/>
            <a:ea typeface="Graphik Extralight" charset="0"/>
            <a:cs typeface="Graphik Extralight" charset="0"/>
          </a:endParaRPr>
        </a:p>
      </dgm:t>
    </dgm:pt>
    <dgm:pt modelId="{4DAB01EF-A156-3642-B501-34943132B9E8}" type="parTrans" cxnId="{335767B7-644A-054A-8EA3-CF25CB788FCA}">
      <dgm:prSet/>
      <dgm:spPr/>
      <dgm:t>
        <a:bodyPr/>
        <a:lstStyle/>
        <a:p>
          <a:endParaRPr lang="en-US"/>
        </a:p>
      </dgm:t>
    </dgm:pt>
    <dgm:pt modelId="{EE7502E9-6A7F-9E4E-8516-5434671CF24C}" type="sibTrans" cxnId="{335767B7-644A-054A-8EA3-CF25CB788FCA}">
      <dgm:prSet/>
      <dgm:spPr/>
      <dgm:t>
        <a:bodyPr/>
        <a:lstStyle/>
        <a:p>
          <a:endParaRPr lang="en-US"/>
        </a:p>
      </dgm:t>
    </dgm:pt>
    <dgm:pt modelId="{9DF1E1E5-4247-D04E-8D5E-964130BCF97D}">
      <dgm:prSet custT="1"/>
      <dgm:spPr/>
      <dgm:t>
        <a:bodyPr lIns="0" tIns="0" rIns="0" bIns="0" anchor="ctr" anchorCtr="1"/>
        <a:lstStyle/>
        <a:p>
          <a:pPr algn="ctr" rtl="0"/>
          <a:r>
            <a:rPr lang="en-US" sz="2000" b="0" i="0" kern="800" spc="0" baseline="0" dirty="0" smtClean="0">
              <a:solidFill>
                <a:schemeClr val="tx1"/>
              </a:solidFill>
              <a:latin typeface="Graphik Extralight" charset="0"/>
              <a:ea typeface="Graphik Extralight" charset="0"/>
              <a:cs typeface="Graphik Extralight" charset="0"/>
            </a:rPr>
            <a:t>File System</a:t>
          </a:r>
          <a:endParaRPr lang="en-US" sz="2000" b="0" i="0" kern="800" spc="0" baseline="0" dirty="0">
            <a:solidFill>
              <a:schemeClr val="tx1"/>
            </a:solidFill>
            <a:latin typeface="Graphik Extralight" charset="0"/>
            <a:ea typeface="Graphik Extralight" charset="0"/>
            <a:cs typeface="Graphik Extralight" charset="0"/>
          </a:endParaRPr>
        </a:p>
      </dgm:t>
    </dgm:pt>
    <dgm:pt modelId="{87BC0D26-4C17-1242-8C1D-8D4D1044E205}" type="parTrans" cxnId="{82F6EB73-0D09-3C4F-9ADC-E8470F3F9695}">
      <dgm:prSet/>
      <dgm:spPr/>
      <dgm:t>
        <a:bodyPr/>
        <a:lstStyle/>
        <a:p>
          <a:endParaRPr lang="en-US"/>
        </a:p>
      </dgm:t>
    </dgm:pt>
    <dgm:pt modelId="{C3F9C373-4170-4846-9599-C2DF299092AA}" type="sibTrans" cxnId="{82F6EB73-0D09-3C4F-9ADC-E8470F3F9695}">
      <dgm:prSet/>
      <dgm:spPr/>
      <dgm:t>
        <a:bodyPr/>
        <a:lstStyle/>
        <a:p>
          <a:endParaRPr lang="en-US"/>
        </a:p>
      </dgm:t>
    </dgm:pt>
    <dgm:pt modelId="{E884BEFF-534F-DE4B-911F-5F1180FC44FF}">
      <dgm:prSet custT="1"/>
      <dgm:spPr/>
      <dgm:t>
        <a:bodyPr lIns="0" tIns="0" rIns="0" bIns="0" anchor="ctr" anchorCtr="1"/>
        <a:lstStyle/>
        <a:p>
          <a:pPr algn="ctr" rtl="0"/>
          <a:r>
            <a:rPr lang="en-US" sz="3000" b="0" i="0" kern="800" spc="0" baseline="0" dirty="0" smtClean="0">
              <a:latin typeface="Graphik Extralight" charset="0"/>
              <a:ea typeface="Graphik Extralight" charset="0"/>
              <a:cs typeface="Graphik Extralight" charset="0"/>
            </a:rPr>
            <a:t>Dates</a:t>
          </a:r>
          <a:endParaRPr lang="en-US" sz="3000" b="0" i="0" kern="800" spc="0" baseline="0" dirty="0">
            <a:latin typeface="Graphik Extralight" charset="0"/>
            <a:ea typeface="Graphik Extralight" charset="0"/>
            <a:cs typeface="Graphik Extralight" charset="0"/>
          </a:endParaRPr>
        </a:p>
      </dgm:t>
    </dgm:pt>
    <dgm:pt modelId="{7FE2859B-EED8-DE48-8D5C-E41537C9F257}" type="parTrans" cxnId="{AA21437E-6CF3-FA41-A9D2-BC2A63268607}">
      <dgm:prSet/>
      <dgm:spPr/>
      <dgm:t>
        <a:bodyPr/>
        <a:lstStyle/>
        <a:p>
          <a:endParaRPr lang="en-US"/>
        </a:p>
      </dgm:t>
    </dgm:pt>
    <dgm:pt modelId="{2365E87B-5635-A848-892C-FB5A38C4101C}" type="sibTrans" cxnId="{AA21437E-6CF3-FA41-A9D2-BC2A63268607}">
      <dgm:prSet/>
      <dgm:spPr/>
      <dgm:t>
        <a:bodyPr/>
        <a:lstStyle/>
        <a:p>
          <a:endParaRPr lang="en-US"/>
        </a:p>
      </dgm:t>
    </dgm:pt>
    <dgm:pt modelId="{EB8C7B22-9A2C-E949-B3D7-6D2D5166D74E}">
      <dgm:prSet custT="1"/>
      <dgm:spPr/>
      <dgm:t>
        <a:bodyPr lIns="0" tIns="0" rIns="0" bIns="0" anchor="ctr" anchorCtr="1"/>
        <a:lstStyle/>
        <a:p>
          <a:pPr algn="ctr" rtl="0"/>
          <a:r>
            <a:rPr lang="en-US" sz="3800" b="0" i="0" kern="800" spc="0" baseline="0" dirty="0" smtClean="0">
              <a:latin typeface="Graphik Extralight" charset="0"/>
              <a:ea typeface="Graphik Extralight" charset="0"/>
              <a:cs typeface="Graphik Extralight" charset="0"/>
            </a:rPr>
            <a:t>COM</a:t>
          </a:r>
          <a:endParaRPr lang="en-US" sz="3800" b="0" i="0" kern="800" spc="0" baseline="0" dirty="0">
            <a:latin typeface="Graphik Extralight" charset="0"/>
            <a:ea typeface="Graphik Extralight" charset="0"/>
            <a:cs typeface="Graphik Extralight" charset="0"/>
          </a:endParaRPr>
        </a:p>
      </dgm:t>
    </dgm:pt>
    <dgm:pt modelId="{7C26BF3A-4A4B-BF4F-A1F1-59F4564D8F78}" type="parTrans" cxnId="{7F5DAC73-5400-2A43-A9E0-86CE29E22939}">
      <dgm:prSet/>
      <dgm:spPr/>
      <dgm:t>
        <a:bodyPr/>
        <a:lstStyle/>
        <a:p>
          <a:endParaRPr lang="en-US"/>
        </a:p>
      </dgm:t>
    </dgm:pt>
    <dgm:pt modelId="{36FB7029-8FFC-8B41-B027-38480CEC448D}" type="sibTrans" cxnId="{7F5DAC73-5400-2A43-A9E0-86CE29E22939}">
      <dgm:prSet/>
      <dgm:spPr/>
      <dgm:t>
        <a:bodyPr/>
        <a:lstStyle/>
        <a:p>
          <a:endParaRPr lang="en-US"/>
        </a:p>
      </dgm:t>
    </dgm:pt>
    <dgm:pt modelId="{9253B04E-4AB4-B949-A6A0-652AF6279C12}">
      <dgm:prSet custT="1"/>
      <dgm:spPr/>
      <dgm:t>
        <a:bodyPr lIns="0" tIns="0" rIns="0" bIns="0" anchor="ctr" anchorCtr="1"/>
        <a:lstStyle/>
        <a:p>
          <a:pPr algn="ctr" rtl="0"/>
          <a:r>
            <a:rPr lang="en-US" sz="2200" b="0" i="0" kern="800" spc="0" baseline="0" dirty="0" err="1" smtClean="0">
              <a:solidFill>
                <a:schemeClr val="tx1"/>
              </a:solidFill>
              <a:latin typeface="Graphik Extralight" charset="0"/>
              <a:ea typeface="Graphik Extralight" charset="0"/>
              <a:cs typeface="Graphik Extralight" charset="0"/>
            </a:rPr>
            <a:t>FizzBuzz</a:t>
          </a:r>
          <a:endParaRPr lang="en-US" sz="2200" b="0" i="0" kern="800" spc="0" baseline="0" dirty="0">
            <a:solidFill>
              <a:schemeClr val="tx1"/>
            </a:solidFill>
            <a:latin typeface="Graphik Extralight" charset="0"/>
            <a:ea typeface="Graphik Extralight" charset="0"/>
            <a:cs typeface="Graphik Extralight" charset="0"/>
          </a:endParaRPr>
        </a:p>
      </dgm:t>
    </dgm:pt>
    <dgm:pt modelId="{93B87AAA-1933-2748-812E-E1B00AEA9CF9}" type="parTrans" cxnId="{744B6F77-E9B6-D04C-83A7-0F2EB3E2D1FA}">
      <dgm:prSet/>
      <dgm:spPr/>
      <dgm:t>
        <a:bodyPr/>
        <a:lstStyle/>
        <a:p>
          <a:endParaRPr lang="en-US"/>
        </a:p>
      </dgm:t>
    </dgm:pt>
    <dgm:pt modelId="{706A25C1-4C81-4A4F-9FC7-982FFF260C3A}" type="sibTrans" cxnId="{744B6F77-E9B6-D04C-83A7-0F2EB3E2D1FA}">
      <dgm:prSet/>
      <dgm:spPr/>
      <dgm:t>
        <a:bodyPr/>
        <a:lstStyle/>
        <a:p>
          <a:endParaRPr lang="en-US"/>
        </a:p>
      </dgm:t>
    </dgm:pt>
    <dgm:pt modelId="{BEDAA8DA-A141-9A49-BFDA-0A5BF4A2BC5F}">
      <dgm:prSet custT="1"/>
      <dgm:spPr/>
      <dgm:t>
        <a:bodyPr lIns="0" tIns="0" rIns="0" bIns="0" anchor="ctr" anchorCtr="1"/>
        <a:lstStyle/>
        <a:p>
          <a:pPr algn="ctr" rtl="0"/>
          <a:r>
            <a:rPr lang="en-US" sz="1800" b="0" i="0" kern="800" spc="0" baseline="0" dirty="0" smtClean="0">
              <a:latin typeface="Graphik Extralight" charset="0"/>
              <a:ea typeface="Graphik Extralight" charset="0"/>
              <a:cs typeface="Graphik Extralight" charset="0"/>
            </a:rPr>
            <a:t>Amazon S3</a:t>
          </a:r>
          <a:endParaRPr lang="en-US" sz="1800" b="0" i="0" kern="800" spc="0" baseline="0" dirty="0">
            <a:latin typeface="Graphik Extralight" charset="0"/>
            <a:ea typeface="Graphik Extralight" charset="0"/>
            <a:cs typeface="Graphik Extralight" charset="0"/>
          </a:endParaRPr>
        </a:p>
      </dgm:t>
    </dgm:pt>
    <dgm:pt modelId="{43B56E3F-FFC3-EF4A-A8D6-4A1A0D90CD1A}" type="parTrans" cxnId="{A0DBB0FF-8C4C-2C4D-B951-D175103D1C79}">
      <dgm:prSet/>
      <dgm:spPr/>
      <dgm:t>
        <a:bodyPr/>
        <a:lstStyle/>
        <a:p>
          <a:endParaRPr lang="en-US"/>
        </a:p>
      </dgm:t>
    </dgm:pt>
    <dgm:pt modelId="{A64A906A-632C-6E41-8421-E59AF879704D}" type="sibTrans" cxnId="{A0DBB0FF-8C4C-2C4D-B951-D175103D1C79}">
      <dgm:prSet/>
      <dgm:spPr/>
      <dgm:t>
        <a:bodyPr/>
        <a:lstStyle/>
        <a:p>
          <a:endParaRPr lang="en-US"/>
        </a:p>
      </dgm:t>
    </dgm:pt>
    <dgm:pt modelId="{F3123232-76E7-8546-9E70-828FF871C32B}">
      <dgm:prSet custT="1"/>
      <dgm:spPr/>
      <dgm:t>
        <a:bodyPr lIns="0" tIns="0" rIns="0" bIns="0" anchor="ctr" anchorCtr="1"/>
        <a:lstStyle/>
        <a:p>
          <a:pPr algn="ctr" rtl="0"/>
          <a:r>
            <a:rPr lang="en-US" sz="2200" b="0" i="0" kern="800" spc="0" baseline="0" dirty="0" smtClean="0">
              <a:latin typeface="Graphik Extralight" charset="0"/>
              <a:ea typeface="Graphik Extralight" charset="0"/>
              <a:cs typeface="Graphik Extralight" charset="0"/>
            </a:rPr>
            <a:t>Freebase</a:t>
          </a:r>
          <a:endParaRPr lang="en-US" sz="2200" b="0" i="0" kern="800" spc="0" baseline="0" dirty="0">
            <a:latin typeface="Graphik Extralight" charset="0"/>
            <a:ea typeface="Graphik Extralight" charset="0"/>
            <a:cs typeface="Graphik Extralight" charset="0"/>
          </a:endParaRPr>
        </a:p>
      </dgm:t>
    </dgm:pt>
    <dgm:pt modelId="{A7FCCB33-037B-E741-A62C-AEC618DD6B8A}" type="parTrans" cxnId="{07D5AEBB-5AA9-644D-B2BF-25952744DDE5}">
      <dgm:prSet/>
      <dgm:spPr/>
      <dgm:t>
        <a:bodyPr/>
        <a:lstStyle/>
        <a:p>
          <a:endParaRPr lang="en-US"/>
        </a:p>
      </dgm:t>
    </dgm:pt>
    <dgm:pt modelId="{FD785EFB-2726-164F-BB8D-23C1A0276352}" type="sibTrans" cxnId="{07D5AEBB-5AA9-644D-B2BF-25952744DDE5}">
      <dgm:prSet/>
      <dgm:spPr/>
      <dgm:t>
        <a:bodyPr/>
        <a:lstStyle/>
        <a:p>
          <a:endParaRPr lang="en-US"/>
        </a:p>
      </dgm:t>
    </dgm:pt>
    <dgm:pt modelId="{31402F2C-F906-1B47-ACCA-7B4A09482770}">
      <dgm:prSet custT="1"/>
      <dgm:spPr/>
      <dgm:t>
        <a:bodyPr lIns="0" tIns="0" rIns="0" bIns="0" anchor="ctr" anchorCtr="1"/>
        <a:lstStyle/>
        <a:p>
          <a:pPr algn="ctr" rtl="0"/>
          <a:r>
            <a:rPr lang="en-US" sz="2600" b="0" i="0" kern="800" spc="0" baseline="0" dirty="0" err="1" smtClean="0">
              <a:latin typeface="Graphik Extralight" charset="0"/>
              <a:ea typeface="Graphik Extralight" charset="0"/>
              <a:cs typeface="Graphik Extralight" charset="0"/>
            </a:rPr>
            <a:t>Sqlite</a:t>
          </a:r>
          <a:endParaRPr lang="en-US" sz="2600" b="0" i="0" kern="800" spc="0" baseline="0" dirty="0">
            <a:latin typeface="Graphik Extralight" charset="0"/>
            <a:ea typeface="Graphik Extralight" charset="0"/>
            <a:cs typeface="Graphik Extralight" charset="0"/>
          </a:endParaRPr>
        </a:p>
      </dgm:t>
    </dgm:pt>
    <dgm:pt modelId="{B4CB4C71-695F-7846-8DA2-7733CB567524}" type="parTrans" cxnId="{A3197F1D-03A1-5246-8D30-C66C674E3E9E}">
      <dgm:prSet/>
      <dgm:spPr/>
      <dgm:t>
        <a:bodyPr/>
        <a:lstStyle/>
        <a:p>
          <a:endParaRPr lang="en-US"/>
        </a:p>
      </dgm:t>
    </dgm:pt>
    <dgm:pt modelId="{68659F8F-0010-2C4B-813A-214BB4DF1D0B}" type="sibTrans" cxnId="{A3197F1D-03A1-5246-8D30-C66C674E3E9E}">
      <dgm:prSet/>
      <dgm:spPr/>
      <dgm:t>
        <a:bodyPr/>
        <a:lstStyle/>
        <a:p>
          <a:endParaRPr lang="en-US"/>
        </a:p>
      </dgm:t>
    </dgm:pt>
    <dgm:pt modelId="{288CD84B-C6D7-5945-9780-32BC61A2D40A}">
      <dgm:prSet custT="1"/>
      <dgm:spPr/>
      <dgm:t>
        <a:bodyPr lIns="0" tIns="0" rIns="0" bIns="0" anchor="ctr" anchorCtr="1"/>
        <a:lstStyle/>
        <a:p>
          <a:pPr algn="ctr" rtl="0"/>
          <a:r>
            <a:rPr lang="en-US" sz="3200" b="0" i="0" kern="800" spc="0" baseline="0" dirty="0" smtClean="0">
              <a:latin typeface="Graphik Extralight" charset="0"/>
              <a:ea typeface="Graphik Extralight" charset="0"/>
              <a:cs typeface="Graphik Extralight" charset="0"/>
            </a:rPr>
            <a:t>Azure</a:t>
          </a:r>
          <a:endParaRPr lang="en-US" sz="3200" b="0" i="0" kern="800" spc="0" baseline="0" dirty="0">
            <a:latin typeface="Graphik Extralight" charset="0"/>
            <a:ea typeface="Graphik Extralight" charset="0"/>
            <a:cs typeface="Graphik Extralight" charset="0"/>
          </a:endParaRPr>
        </a:p>
      </dgm:t>
    </dgm:pt>
    <dgm:pt modelId="{73702D17-0A9D-0145-9443-72F9ABACBEE8}" type="parTrans" cxnId="{30675358-B22A-124C-85EF-B0B69C4405AA}">
      <dgm:prSet/>
      <dgm:spPr/>
      <dgm:t>
        <a:bodyPr/>
        <a:lstStyle/>
        <a:p>
          <a:endParaRPr lang="en-US"/>
        </a:p>
      </dgm:t>
    </dgm:pt>
    <dgm:pt modelId="{564689A8-E346-6346-80B7-024DA81577C5}" type="sibTrans" cxnId="{30675358-B22A-124C-85EF-B0B69C4405AA}">
      <dgm:prSet/>
      <dgm:spPr/>
      <dgm:t>
        <a:bodyPr/>
        <a:lstStyle/>
        <a:p>
          <a:endParaRPr lang="en-US"/>
        </a:p>
      </dgm:t>
    </dgm:pt>
    <dgm:pt modelId="{A369657C-287C-4A1D-AAB7-A8DF29A8042D}" type="pres">
      <dgm:prSet presAssocID="{A084D549-0A09-4EDC-BE78-30DC2684F569}" presName="diagram" presStyleCnt="0">
        <dgm:presLayoutVars>
          <dgm:dir/>
          <dgm:resizeHandles val="exact"/>
        </dgm:presLayoutVars>
      </dgm:prSet>
      <dgm:spPr/>
      <dgm:t>
        <a:bodyPr/>
        <a:lstStyle/>
        <a:p>
          <a:endParaRPr lang="en-US"/>
        </a:p>
      </dgm:t>
    </dgm:pt>
    <dgm:pt modelId="{1388C9D4-43DF-41FA-B2EB-A2141A262C3F}" type="pres">
      <dgm:prSet presAssocID="{08DA2EA7-56DB-4B39-B3D6-9E4115CC28DE}" presName="node" presStyleLbl="node1" presStyleIdx="0" presStyleCnt="42">
        <dgm:presLayoutVars>
          <dgm:bulletEnabled val="1"/>
        </dgm:presLayoutVars>
      </dgm:prSet>
      <dgm:spPr/>
      <dgm:t>
        <a:bodyPr/>
        <a:lstStyle/>
        <a:p>
          <a:endParaRPr lang="en-US"/>
        </a:p>
      </dgm:t>
    </dgm:pt>
    <dgm:pt modelId="{A3B19A8A-FF65-4E2B-9704-0DA9FD1471BD}" type="pres">
      <dgm:prSet presAssocID="{4D44A5AA-2D39-4D3A-8663-58DDC6BC0516}" presName="sibTrans" presStyleCnt="0"/>
      <dgm:spPr/>
      <dgm:t>
        <a:bodyPr/>
        <a:lstStyle/>
        <a:p>
          <a:endParaRPr lang="en-US"/>
        </a:p>
      </dgm:t>
    </dgm:pt>
    <dgm:pt modelId="{DEF38988-93B3-44CC-9130-76FF57549860}" type="pres">
      <dgm:prSet presAssocID="{BAE2C8E9-3B2A-4017-BE6A-432F45DDD8F3}" presName="node" presStyleLbl="node1" presStyleIdx="1" presStyleCnt="42">
        <dgm:presLayoutVars>
          <dgm:bulletEnabled val="1"/>
        </dgm:presLayoutVars>
      </dgm:prSet>
      <dgm:spPr/>
      <dgm:t>
        <a:bodyPr/>
        <a:lstStyle/>
        <a:p>
          <a:endParaRPr lang="en-US"/>
        </a:p>
      </dgm:t>
    </dgm:pt>
    <dgm:pt modelId="{BEDDE740-B76B-483C-922D-0A695CE53119}" type="pres">
      <dgm:prSet presAssocID="{F366458F-52B3-480E-AB49-44CB8172C46B}" presName="sibTrans" presStyleCnt="0"/>
      <dgm:spPr/>
      <dgm:t>
        <a:bodyPr/>
        <a:lstStyle/>
        <a:p>
          <a:endParaRPr lang="en-US"/>
        </a:p>
      </dgm:t>
    </dgm:pt>
    <dgm:pt modelId="{5B01F54E-AF25-6E4A-977E-C31D31547D23}" type="pres">
      <dgm:prSet presAssocID="{BF61E8B3-162F-5C45-BBA3-E05ED47A37A4}" presName="node" presStyleLbl="node1" presStyleIdx="2" presStyleCnt="42">
        <dgm:presLayoutVars>
          <dgm:bulletEnabled val="1"/>
        </dgm:presLayoutVars>
      </dgm:prSet>
      <dgm:spPr/>
      <dgm:t>
        <a:bodyPr/>
        <a:lstStyle/>
        <a:p>
          <a:endParaRPr lang="en-US"/>
        </a:p>
      </dgm:t>
    </dgm:pt>
    <dgm:pt modelId="{7ED91F47-2F53-E94E-BE8D-B9204D098417}" type="pres">
      <dgm:prSet presAssocID="{195033E5-38AF-5446-B6BF-AE69C4658734}" presName="sibTrans" presStyleCnt="0"/>
      <dgm:spPr/>
      <dgm:t>
        <a:bodyPr/>
        <a:lstStyle/>
        <a:p>
          <a:endParaRPr lang="en-US"/>
        </a:p>
      </dgm:t>
    </dgm:pt>
    <dgm:pt modelId="{3337ECB6-208A-AE44-9607-D3E12DF08556}" type="pres">
      <dgm:prSet presAssocID="{F3123232-76E7-8546-9E70-828FF871C32B}" presName="node" presStyleLbl="node1" presStyleIdx="3" presStyleCnt="42">
        <dgm:presLayoutVars>
          <dgm:bulletEnabled val="1"/>
        </dgm:presLayoutVars>
      </dgm:prSet>
      <dgm:spPr/>
      <dgm:t>
        <a:bodyPr/>
        <a:lstStyle/>
        <a:p>
          <a:endParaRPr lang="en-US"/>
        </a:p>
      </dgm:t>
    </dgm:pt>
    <dgm:pt modelId="{46C347B4-21D2-9B43-B075-362E425C1109}" type="pres">
      <dgm:prSet presAssocID="{FD785EFB-2726-164F-BB8D-23C1A0276352}" presName="sibTrans" presStyleCnt="0"/>
      <dgm:spPr/>
      <dgm:t>
        <a:bodyPr/>
        <a:lstStyle/>
        <a:p>
          <a:endParaRPr lang="en-US"/>
        </a:p>
      </dgm:t>
    </dgm:pt>
    <dgm:pt modelId="{0F664ED1-9E15-4A36-8E6F-8AFB7799F781}" type="pres">
      <dgm:prSet presAssocID="{13243945-6F7B-4E4D-A4EE-83FEAD841BC5}" presName="node" presStyleLbl="node1" presStyleIdx="4" presStyleCnt="42">
        <dgm:presLayoutVars>
          <dgm:bulletEnabled val="1"/>
        </dgm:presLayoutVars>
      </dgm:prSet>
      <dgm:spPr/>
      <dgm:t>
        <a:bodyPr/>
        <a:lstStyle/>
        <a:p>
          <a:endParaRPr lang="en-US"/>
        </a:p>
      </dgm:t>
    </dgm:pt>
    <dgm:pt modelId="{1B7D0B81-7657-49F6-8C15-BEBAB441C976}" type="pres">
      <dgm:prSet presAssocID="{09A7B169-83A6-4B00-824C-DA682BF53297}" presName="sibTrans" presStyleCnt="0"/>
      <dgm:spPr/>
      <dgm:t>
        <a:bodyPr/>
        <a:lstStyle/>
        <a:p>
          <a:endParaRPr lang="en-US"/>
        </a:p>
      </dgm:t>
    </dgm:pt>
    <dgm:pt modelId="{68595508-6B7C-41BF-B427-CA8030A3B6DD}" type="pres">
      <dgm:prSet presAssocID="{9E9F74B9-C5F7-4AF4-A6E0-91D279DCA033}" presName="node" presStyleLbl="node1" presStyleIdx="5" presStyleCnt="42">
        <dgm:presLayoutVars>
          <dgm:bulletEnabled val="1"/>
        </dgm:presLayoutVars>
      </dgm:prSet>
      <dgm:spPr/>
      <dgm:t>
        <a:bodyPr/>
        <a:lstStyle/>
        <a:p>
          <a:endParaRPr lang="en-US"/>
        </a:p>
      </dgm:t>
    </dgm:pt>
    <dgm:pt modelId="{C395F9C0-874F-4D6B-9AA9-09ED89F21054}" type="pres">
      <dgm:prSet presAssocID="{A6444EFA-0129-42EC-B380-5BBC727FD9EF}" presName="sibTrans" presStyleCnt="0"/>
      <dgm:spPr/>
      <dgm:t>
        <a:bodyPr/>
        <a:lstStyle/>
        <a:p>
          <a:endParaRPr lang="en-US"/>
        </a:p>
      </dgm:t>
    </dgm:pt>
    <dgm:pt modelId="{81654458-C405-4341-8C38-1872C057BFB4}" type="pres">
      <dgm:prSet presAssocID="{153C996F-988C-4882-B13D-C1C5C93BDE79}" presName="node" presStyleLbl="node1" presStyleIdx="6" presStyleCnt="42">
        <dgm:presLayoutVars>
          <dgm:bulletEnabled val="1"/>
        </dgm:presLayoutVars>
      </dgm:prSet>
      <dgm:spPr/>
      <dgm:t>
        <a:bodyPr/>
        <a:lstStyle/>
        <a:p>
          <a:endParaRPr lang="en-US"/>
        </a:p>
      </dgm:t>
    </dgm:pt>
    <dgm:pt modelId="{74F14CAF-80A0-4739-902E-69D72ACDDFF3}" type="pres">
      <dgm:prSet presAssocID="{F45D5396-DB90-4374-A129-56FAD6B0E39A}" presName="sibTrans" presStyleCnt="0"/>
      <dgm:spPr/>
      <dgm:t>
        <a:bodyPr/>
        <a:lstStyle/>
        <a:p>
          <a:endParaRPr lang="en-US"/>
        </a:p>
      </dgm:t>
    </dgm:pt>
    <dgm:pt modelId="{34FDB0CA-EA4F-4BFE-96D1-0E54D0B880A9}" type="pres">
      <dgm:prSet presAssocID="{71B2D664-FBF3-4711-9622-CC86B8EC1DF5}" presName="node" presStyleLbl="node1" presStyleIdx="7" presStyleCnt="42">
        <dgm:presLayoutVars>
          <dgm:bulletEnabled val="1"/>
        </dgm:presLayoutVars>
      </dgm:prSet>
      <dgm:spPr/>
      <dgm:t>
        <a:bodyPr/>
        <a:lstStyle/>
        <a:p>
          <a:endParaRPr lang="en-US"/>
        </a:p>
      </dgm:t>
    </dgm:pt>
    <dgm:pt modelId="{1092FC13-C999-4A6E-A7EA-B050283F9B62}" type="pres">
      <dgm:prSet presAssocID="{44EEF86B-DB7F-4FFF-A26F-3497BFFA1028}" presName="sibTrans" presStyleCnt="0"/>
      <dgm:spPr/>
      <dgm:t>
        <a:bodyPr/>
        <a:lstStyle/>
        <a:p>
          <a:endParaRPr lang="en-US"/>
        </a:p>
      </dgm:t>
    </dgm:pt>
    <dgm:pt modelId="{BA502A77-AB8F-1E4F-8342-28D6684671BE}" type="pres">
      <dgm:prSet presAssocID="{E884BEFF-534F-DE4B-911F-5F1180FC44FF}" presName="node" presStyleLbl="node1" presStyleIdx="8" presStyleCnt="42">
        <dgm:presLayoutVars>
          <dgm:bulletEnabled val="1"/>
        </dgm:presLayoutVars>
      </dgm:prSet>
      <dgm:spPr/>
      <dgm:t>
        <a:bodyPr/>
        <a:lstStyle/>
        <a:p>
          <a:endParaRPr lang="en-US"/>
        </a:p>
      </dgm:t>
    </dgm:pt>
    <dgm:pt modelId="{7D3B8438-C8D7-D34B-BBF0-B55E9DAC0A55}" type="pres">
      <dgm:prSet presAssocID="{2365E87B-5635-A848-892C-FB5A38C4101C}" presName="sibTrans" presStyleCnt="0"/>
      <dgm:spPr/>
      <dgm:t>
        <a:bodyPr/>
        <a:lstStyle/>
        <a:p>
          <a:endParaRPr lang="en-US"/>
        </a:p>
      </dgm:t>
    </dgm:pt>
    <dgm:pt modelId="{8205BD36-EB3F-E84E-9307-90672BE2A4CF}" type="pres">
      <dgm:prSet presAssocID="{EB8C7B22-9A2C-E949-B3D7-6D2D5166D74E}" presName="node" presStyleLbl="node1" presStyleIdx="9" presStyleCnt="42">
        <dgm:presLayoutVars>
          <dgm:bulletEnabled val="1"/>
        </dgm:presLayoutVars>
      </dgm:prSet>
      <dgm:spPr/>
      <dgm:t>
        <a:bodyPr/>
        <a:lstStyle/>
        <a:p>
          <a:endParaRPr lang="en-US"/>
        </a:p>
      </dgm:t>
    </dgm:pt>
    <dgm:pt modelId="{E7C6188A-548E-EE43-98E0-0CC3F1E6EA70}" type="pres">
      <dgm:prSet presAssocID="{36FB7029-8FFC-8B41-B027-38480CEC448D}" presName="sibTrans" presStyleCnt="0"/>
      <dgm:spPr/>
      <dgm:t>
        <a:bodyPr/>
        <a:lstStyle/>
        <a:p>
          <a:endParaRPr lang="en-US"/>
        </a:p>
      </dgm:t>
    </dgm:pt>
    <dgm:pt modelId="{8EAA6104-111E-224F-BD67-C2E48E905792}" type="pres">
      <dgm:prSet presAssocID="{BEDAA8DA-A141-9A49-BFDA-0A5BF4A2BC5F}" presName="node" presStyleLbl="node1" presStyleIdx="10" presStyleCnt="42">
        <dgm:presLayoutVars>
          <dgm:bulletEnabled val="1"/>
        </dgm:presLayoutVars>
      </dgm:prSet>
      <dgm:spPr/>
      <dgm:t>
        <a:bodyPr/>
        <a:lstStyle/>
        <a:p>
          <a:endParaRPr lang="en-US"/>
        </a:p>
      </dgm:t>
    </dgm:pt>
    <dgm:pt modelId="{8A751208-E42E-9341-A6E5-54199AC0D89F}" type="pres">
      <dgm:prSet presAssocID="{A64A906A-632C-6E41-8421-E59AF879704D}" presName="sibTrans" presStyleCnt="0"/>
      <dgm:spPr/>
      <dgm:t>
        <a:bodyPr/>
        <a:lstStyle/>
        <a:p>
          <a:endParaRPr lang="en-US"/>
        </a:p>
      </dgm:t>
    </dgm:pt>
    <dgm:pt modelId="{54788F00-332C-4CF5-93F0-38CA61254BEF}" type="pres">
      <dgm:prSet presAssocID="{5B7D57D4-23AC-48A5-86A1-7491ACD39830}" presName="node" presStyleLbl="node1" presStyleIdx="11" presStyleCnt="42">
        <dgm:presLayoutVars>
          <dgm:bulletEnabled val="1"/>
        </dgm:presLayoutVars>
      </dgm:prSet>
      <dgm:spPr/>
      <dgm:t>
        <a:bodyPr/>
        <a:lstStyle/>
        <a:p>
          <a:endParaRPr lang="en-US"/>
        </a:p>
      </dgm:t>
    </dgm:pt>
    <dgm:pt modelId="{FBCFEA0E-0113-4A4D-83A1-94D930825C7D}" type="pres">
      <dgm:prSet presAssocID="{BF96DB2E-0EFC-4643-BCA9-D12C7DBC1016}" presName="sibTrans" presStyleCnt="0"/>
      <dgm:spPr/>
      <dgm:t>
        <a:bodyPr/>
        <a:lstStyle/>
        <a:p>
          <a:endParaRPr lang="en-US"/>
        </a:p>
      </dgm:t>
    </dgm:pt>
    <dgm:pt modelId="{CB127872-49AA-4652-BCC7-A57D81980281}" type="pres">
      <dgm:prSet presAssocID="{5CD7F663-6925-4FBC-B438-A2B798ADD67A}" presName="node" presStyleLbl="node1" presStyleIdx="12" presStyleCnt="42">
        <dgm:presLayoutVars>
          <dgm:bulletEnabled val="1"/>
        </dgm:presLayoutVars>
      </dgm:prSet>
      <dgm:spPr/>
      <dgm:t>
        <a:bodyPr/>
        <a:lstStyle/>
        <a:p>
          <a:endParaRPr lang="en-US"/>
        </a:p>
      </dgm:t>
    </dgm:pt>
    <dgm:pt modelId="{F72F6790-B86F-4A4B-99E4-90B1D236875D}" type="pres">
      <dgm:prSet presAssocID="{7B18E84D-C9EA-4089-AD28-33D4DA1F440E}" presName="sibTrans" presStyleCnt="0"/>
      <dgm:spPr/>
      <dgm:t>
        <a:bodyPr/>
        <a:lstStyle/>
        <a:p>
          <a:endParaRPr lang="en-US"/>
        </a:p>
      </dgm:t>
    </dgm:pt>
    <dgm:pt modelId="{FA328A23-B0DA-44BF-8005-52DA03D7449F}" type="pres">
      <dgm:prSet presAssocID="{63F6D2E8-21ED-4E81-A87A-BDBA6F2B3925}" presName="node" presStyleLbl="node1" presStyleIdx="13" presStyleCnt="42">
        <dgm:presLayoutVars>
          <dgm:bulletEnabled val="1"/>
        </dgm:presLayoutVars>
      </dgm:prSet>
      <dgm:spPr/>
      <dgm:t>
        <a:bodyPr/>
        <a:lstStyle/>
        <a:p>
          <a:endParaRPr lang="en-US"/>
        </a:p>
      </dgm:t>
    </dgm:pt>
    <dgm:pt modelId="{89748A7A-63F8-4966-B13A-C64E319C53AC}" type="pres">
      <dgm:prSet presAssocID="{CDE1DE3A-92B3-4A9E-B3C0-680D10B2AB44}" presName="sibTrans" presStyleCnt="0"/>
      <dgm:spPr/>
      <dgm:t>
        <a:bodyPr/>
        <a:lstStyle/>
        <a:p>
          <a:endParaRPr lang="en-US"/>
        </a:p>
      </dgm:t>
    </dgm:pt>
    <dgm:pt modelId="{1B7E024B-7C4C-A34B-B6F0-A4540D9EBFF8}" type="pres">
      <dgm:prSet presAssocID="{775B2BD7-47D0-5D41-9E3D-5340FD2A989A}" presName="node" presStyleLbl="node1" presStyleIdx="14" presStyleCnt="42">
        <dgm:presLayoutVars>
          <dgm:bulletEnabled val="1"/>
        </dgm:presLayoutVars>
      </dgm:prSet>
      <dgm:spPr/>
      <dgm:t>
        <a:bodyPr/>
        <a:lstStyle/>
        <a:p>
          <a:endParaRPr lang="en-US"/>
        </a:p>
      </dgm:t>
    </dgm:pt>
    <dgm:pt modelId="{B189B072-2E23-8A44-B0F9-7DAD22B13FFA}" type="pres">
      <dgm:prSet presAssocID="{CDB7568B-998C-B446-9ABD-B1C9452DD93C}" presName="sibTrans" presStyleCnt="0"/>
      <dgm:spPr/>
      <dgm:t>
        <a:bodyPr/>
        <a:lstStyle/>
        <a:p>
          <a:endParaRPr lang="en-US"/>
        </a:p>
      </dgm:t>
    </dgm:pt>
    <dgm:pt modelId="{D83F89E9-4A45-44B3-AC02-4867E5F9D4CD}" type="pres">
      <dgm:prSet presAssocID="{689B73D8-0624-4C37-9373-ACAC1436DEC7}" presName="node" presStyleLbl="node1" presStyleIdx="15" presStyleCnt="42">
        <dgm:presLayoutVars>
          <dgm:bulletEnabled val="1"/>
        </dgm:presLayoutVars>
      </dgm:prSet>
      <dgm:spPr/>
      <dgm:t>
        <a:bodyPr/>
        <a:lstStyle/>
        <a:p>
          <a:endParaRPr lang="en-US"/>
        </a:p>
      </dgm:t>
    </dgm:pt>
    <dgm:pt modelId="{BDDA677C-AC4C-4896-AA85-E0B70BEE873E}" type="pres">
      <dgm:prSet presAssocID="{19A64CBB-CA0E-426D-8734-A4AA14C25BA0}" presName="sibTrans" presStyleCnt="0"/>
      <dgm:spPr/>
      <dgm:t>
        <a:bodyPr/>
        <a:lstStyle/>
        <a:p>
          <a:endParaRPr lang="en-US"/>
        </a:p>
      </dgm:t>
    </dgm:pt>
    <dgm:pt modelId="{E98FDC8C-0AD4-5746-AE63-3D4C664D8EC5}" type="pres">
      <dgm:prSet presAssocID="{34E252D6-614D-F44B-86AE-7A9BF3DBFB80}" presName="node" presStyleLbl="node1" presStyleIdx="16" presStyleCnt="42">
        <dgm:presLayoutVars>
          <dgm:bulletEnabled val="1"/>
        </dgm:presLayoutVars>
      </dgm:prSet>
      <dgm:spPr/>
      <dgm:t>
        <a:bodyPr/>
        <a:lstStyle/>
        <a:p>
          <a:endParaRPr lang="en-US"/>
        </a:p>
      </dgm:t>
    </dgm:pt>
    <dgm:pt modelId="{67188EC8-60BB-3E46-BF5F-979A00395FE8}" type="pres">
      <dgm:prSet presAssocID="{B7EC4A7B-4B4F-7D45-918F-02A33833E41F}" presName="sibTrans" presStyleCnt="0"/>
      <dgm:spPr/>
      <dgm:t>
        <a:bodyPr/>
        <a:lstStyle/>
        <a:p>
          <a:endParaRPr lang="en-US"/>
        </a:p>
      </dgm:t>
    </dgm:pt>
    <dgm:pt modelId="{F894333E-0685-4941-BBEF-1EFEA4922A96}" type="pres">
      <dgm:prSet presAssocID="{20CC1DA0-3C67-4E97-9EE7-5F6376556022}" presName="node" presStyleLbl="node1" presStyleIdx="17" presStyleCnt="42">
        <dgm:presLayoutVars>
          <dgm:bulletEnabled val="1"/>
        </dgm:presLayoutVars>
      </dgm:prSet>
      <dgm:spPr/>
      <dgm:t>
        <a:bodyPr/>
        <a:lstStyle/>
        <a:p>
          <a:endParaRPr lang="en-US"/>
        </a:p>
      </dgm:t>
    </dgm:pt>
    <dgm:pt modelId="{6C76702A-A059-4F41-9861-96A6A965F141}" type="pres">
      <dgm:prSet presAssocID="{18F4EC09-5266-49F6-9B21-0BE50249DA6F}" presName="sibTrans" presStyleCnt="0"/>
      <dgm:spPr/>
      <dgm:t>
        <a:bodyPr/>
        <a:lstStyle/>
        <a:p>
          <a:endParaRPr lang="en-US"/>
        </a:p>
      </dgm:t>
    </dgm:pt>
    <dgm:pt modelId="{2595A267-D970-4104-BFFE-400172540BBA}" type="pres">
      <dgm:prSet presAssocID="{476BB469-C044-4F9E-8971-9476851AA0CA}" presName="node" presStyleLbl="node1" presStyleIdx="18" presStyleCnt="42">
        <dgm:presLayoutVars>
          <dgm:bulletEnabled val="1"/>
        </dgm:presLayoutVars>
      </dgm:prSet>
      <dgm:spPr/>
      <dgm:t>
        <a:bodyPr/>
        <a:lstStyle/>
        <a:p>
          <a:endParaRPr lang="en-US"/>
        </a:p>
      </dgm:t>
    </dgm:pt>
    <dgm:pt modelId="{DE8717D9-82F6-47D7-86C2-3DD2AB76CC3C}" type="pres">
      <dgm:prSet presAssocID="{0F9B0253-956C-4350-B040-364E7AB9FE72}" presName="sibTrans" presStyleCnt="0"/>
      <dgm:spPr/>
      <dgm:t>
        <a:bodyPr/>
        <a:lstStyle/>
        <a:p>
          <a:endParaRPr lang="en-US"/>
        </a:p>
      </dgm:t>
    </dgm:pt>
    <dgm:pt modelId="{559BFF3A-D81D-4792-B71E-CD22A0198BDC}" type="pres">
      <dgm:prSet presAssocID="{81EE32F7-D229-43FD-AFF0-F88DFF831412}" presName="node" presStyleLbl="node1" presStyleIdx="19" presStyleCnt="42">
        <dgm:presLayoutVars>
          <dgm:bulletEnabled val="1"/>
        </dgm:presLayoutVars>
      </dgm:prSet>
      <dgm:spPr/>
      <dgm:t>
        <a:bodyPr/>
        <a:lstStyle/>
        <a:p>
          <a:endParaRPr lang="en-US"/>
        </a:p>
      </dgm:t>
    </dgm:pt>
    <dgm:pt modelId="{C79ADEBC-BB20-4196-BFD9-198BCF1FE69C}" type="pres">
      <dgm:prSet presAssocID="{240C34FB-D9B8-4E28-A2A1-BFED0194D0A8}" presName="sibTrans" presStyleCnt="0"/>
      <dgm:spPr/>
      <dgm:t>
        <a:bodyPr/>
        <a:lstStyle/>
        <a:p>
          <a:endParaRPr lang="en-US"/>
        </a:p>
      </dgm:t>
    </dgm:pt>
    <dgm:pt modelId="{3283098E-8035-4644-B0A0-F5E9B8671307}" type="pres">
      <dgm:prSet presAssocID="{13B5834C-8C20-4C08-9F48-3F9187F08A8B}" presName="node" presStyleLbl="node1" presStyleIdx="20" presStyleCnt="42">
        <dgm:presLayoutVars>
          <dgm:bulletEnabled val="1"/>
        </dgm:presLayoutVars>
      </dgm:prSet>
      <dgm:spPr/>
      <dgm:t>
        <a:bodyPr/>
        <a:lstStyle/>
        <a:p>
          <a:endParaRPr lang="en-US"/>
        </a:p>
      </dgm:t>
    </dgm:pt>
    <dgm:pt modelId="{EDB909CB-513E-4EBB-8A3F-D50B0A9C9166}" type="pres">
      <dgm:prSet presAssocID="{267008EB-A2B7-452A-B40D-BBAAC43790B4}" presName="sibTrans" presStyleCnt="0"/>
      <dgm:spPr/>
      <dgm:t>
        <a:bodyPr/>
        <a:lstStyle/>
        <a:p>
          <a:endParaRPr lang="en-US"/>
        </a:p>
      </dgm:t>
    </dgm:pt>
    <dgm:pt modelId="{8C4399B4-19DE-494A-93D3-99E22C330D97}" type="pres">
      <dgm:prSet presAssocID="{09DA9F22-6C0B-4EB0-852C-0E09B082891D}" presName="node" presStyleLbl="node1" presStyleIdx="21" presStyleCnt="42">
        <dgm:presLayoutVars>
          <dgm:bulletEnabled val="1"/>
        </dgm:presLayoutVars>
      </dgm:prSet>
      <dgm:spPr/>
      <dgm:t>
        <a:bodyPr/>
        <a:lstStyle/>
        <a:p>
          <a:endParaRPr lang="en-US"/>
        </a:p>
      </dgm:t>
    </dgm:pt>
    <dgm:pt modelId="{E40DDF3A-AAEB-4875-A204-33ECC98EA4F2}" type="pres">
      <dgm:prSet presAssocID="{4BD52392-E835-4041-8E1C-9815EE49054C}" presName="sibTrans" presStyleCnt="0"/>
      <dgm:spPr/>
      <dgm:t>
        <a:bodyPr/>
        <a:lstStyle/>
        <a:p>
          <a:endParaRPr lang="en-US"/>
        </a:p>
      </dgm:t>
    </dgm:pt>
    <dgm:pt modelId="{1556EBFF-1E50-4A4F-A0B2-DA235EF4D4B2}" type="pres">
      <dgm:prSet presAssocID="{035A1724-3394-FA4A-AF3C-8F44B74FBFE2}" presName="node" presStyleLbl="node1" presStyleIdx="22" presStyleCnt="42">
        <dgm:presLayoutVars>
          <dgm:bulletEnabled val="1"/>
        </dgm:presLayoutVars>
      </dgm:prSet>
      <dgm:spPr/>
      <dgm:t>
        <a:bodyPr/>
        <a:lstStyle/>
        <a:p>
          <a:endParaRPr lang="en-US"/>
        </a:p>
      </dgm:t>
    </dgm:pt>
    <dgm:pt modelId="{D46E6987-6585-EE4D-BC02-BF3DFA3CE82C}" type="pres">
      <dgm:prSet presAssocID="{D25278FA-5DB1-EE45-B981-7385755B3BA4}" presName="sibTrans" presStyleCnt="0"/>
      <dgm:spPr/>
      <dgm:t>
        <a:bodyPr/>
        <a:lstStyle/>
        <a:p>
          <a:endParaRPr lang="en-US"/>
        </a:p>
      </dgm:t>
    </dgm:pt>
    <dgm:pt modelId="{C615881B-37D3-49C3-B16B-5B1B0F5F13D4}" type="pres">
      <dgm:prSet presAssocID="{2643A0FF-6ABD-456A-8B5D-CE585401E513}" presName="node" presStyleLbl="node1" presStyleIdx="23" presStyleCnt="42">
        <dgm:presLayoutVars>
          <dgm:bulletEnabled val="1"/>
        </dgm:presLayoutVars>
      </dgm:prSet>
      <dgm:spPr/>
      <dgm:t>
        <a:bodyPr/>
        <a:lstStyle/>
        <a:p>
          <a:endParaRPr lang="en-US"/>
        </a:p>
      </dgm:t>
    </dgm:pt>
    <dgm:pt modelId="{346A5D72-823E-4AAD-9DD1-9994BEBECDCF}" type="pres">
      <dgm:prSet presAssocID="{8556AB64-0837-4739-9E3E-48D623F993E9}" presName="sibTrans" presStyleCnt="0"/>
      <dgm:spPr/>
      <dgm:t>
        <a:bodyPr/>
        <a:lstStyle/>
        <a:p>
          <a:endParaRPr lang="en-US"/>
        </a:p>
      </dgm:t>
    </dgm:pt>
    <dgm:pt modelId="{582C1DC7-FE13-4BD2-83F5-E678FF21599B}" type="pres">
      <dgm:prSet presAssocID="{3F74F850-6797-47E6-8888-29CEFA1E7FCE}" presName="node" presStyleLbl="node1" presStyleIdx="24" presStyleCnt="42">
        <dgm:presLayoutVars>
          <dgm:bulletEnabled val="1"/>
        </dgm:presLayoutVars>
      </dgm:prSet>
      <dgm:spPr/>
      <dgm:t>
        <a:bodyPr/>
        <a:lstStyle/>
        <a:p>
          <a:endParaRPr lang="en-US"/>
        </a:p>
      </dgm:t>
    </dgm:pt>
    <dgm:pt modelId="{9C938A12-29AC-4E0C-ABA6-BBDEB0B93C52}" type="pres">
      <dgm:prSet presAssocID="{580AC0FE-5C35-4665-B036-3758FAED0200}" presName="sibTrans" presStyleCnt="0"/>
      <dgm:spPr/>
      <dgm:t>
        <a:bodyPr/>
        <a:lstStyle/>
        <a:p>
          <a:endParaRPr lang="en-US"/>
        </a:p>
      </dgm:t>
    </dgm:pt>
    <dgm:pt modelId="{FEF13D82-6FE4-4D15-84F2-E06CAD4F365D}" type="pres">
      <dgm:prSet presAssocID="{495C1020-6822-4F39-B4C6-DFB7A82BF06F}" presName="node" presStyleLbl="node1" presStyleIdx="25" presStyleCnt="42">
        <dgm:presLayoutVars>
          <dgm:bulletEnabled val="1"/>
        </dgm:presLayoutVars>
      </dgm:prSet>
      <dgm:spPr/>
      <dgm:t>
        <a:bodyPr/>
        <a:lstStyle/>
        <a:p>
          <a:endParaRPr lang="en-US"/>
        </a:p>
      </dgm:t>
    </dgm:pt>
    <dgm:pt modelId="{AE19E3A2-A7EC-4D92-8A4E-208498A1323A}" type="pres">
      <dgm:prSet presAssocID="{E1AACE6B-CA03-466F-B16B-511362379221}" presName="sibTrans" presStyleCnt="0"/>
      <dgm:spPr/>
      <dgm:t>
        <a:bodyPr/>
        <a:lstStyle/>
        <a:p>
          <a:endParaRPr lang="en-US"/>
        </a:p>
      </dgm:t>
    </dgm:pt>
    <dgm:pt modelId="{03C93693-2A33-4C85-8AE6-190C6E36D59B}" type="pres">
      <dgm:prSet presAssocID="{78E15CE8-663D-40BD-B9EC-26F925CBF6B0}" presName="node" presStyleLbl="node1" presStyleIdx="26" presStyleCnt="42">
        <dgm:presLayoutVars>
          <dgm:bulletEnabled val="1"/>
        </dgm:presLayoutVars>
      </dgm:prSet>
      <dgm:spPr/>
      <dgm:t>
        <a:bodyPr/>
        <a:lstStyle/>
        <a:p>
          <a:endParaRPr lang="en-US"/>
        </a:p>
      </dgm:t>
    </dgm:pt>
    <dgm:pt modelId="{D1755365-8D21-4179-BECB-4612961E54F1}" type="pres">
      <dgm:prSet presAssocID="{6210C0DF-B9A2-47C3-95F9-7CFDCF520E61}" presName="sibTrans" presStyleCnt="0"/>
      <dgm:spPr/>
      <dgm:t>
        <a:bodyPr/>
        <a:lstStyle/>
        <a:p>
          <a:endParaRPr lang="en-US"/>
        </a:p>
      </dgm:t>
    </dgm:pt>
    <dgm:pt modelId="{E764C87E-8B28-4142-AFAD-7059F40D1F83}" type="pres">
      <dgm:prSet presAssocID="{2DBD1191-C093-412A-899D-5250C8AFA859}" presName="node" presStyleLbl="node1" presStyleIdx="27" presStyleCnt="42">
        <dgm:presLayoutVars>
          <dgm:bulletEnabled val="1"/>
        </dgm:presLayoutVars>
      </dgm:prSet>
      <dgm:spPr/>
      <dgm:t>
        <a:bodyPr/>
        <a:lstStyle/>
        <a:p>
          <a:endParaRPr lang="en-US"/>
        </a:p>
      </dgm:t>
    </dgm:pt>
    <dgm:pt modelId="{7ACCB670-9C3C-4163-BD64-856239CC55A6}" type="pres">
      <dgm:prSet presAssocID="{19A31D49-45E4-4760-8672-13DACC181C48}" presName="sibTrans" presStyleCnt="0"/>
      <dgm:spPr/>
      <dgm:t>
        <a:bodyPr/>
        <a:lstStyle/>
        <a:p>
          <a:endParaRPr lang="en-US"/>
        </a:p>
      </dgm:t>
    </dgm:pt>
    <dgm:pt modelId="{6CE996F9-0C4F-A349-BD67-ECCEF1B1DA20}" type="pres">
      <dgm:prSet presAssocID="{31402F2C-F906-1B47-ACCA-7B4A09482770}" presName="node" presStyleLbl="node1" presStyleIdx="28" presStyleCnt="42">
        <dgm:presLayoutVars>
          <dgm:bulletEnabled val="1"/>
        </dgm:presLayoutVars>
      </dgm:prSet>
      <dgm:spPr/>
      <dgm:t>
        <a:bodyPr/>
        <a:lstStyle/>
        <a:p>
          <a:endParaRPr lang="en-US"/>
        </a:p>
      </dgm:t>
    </dgm:pt>
    <dgm:pt modelId="{D528B551-2687-6C4F-90A2-97AD09FBB920}" type="pres">
      <dgm:prSet presAssocID="{68659F8F-0010-2C4B-813A-214BB4DF1D0B}" presName="sibTrans" presStyleCnt="0"/>
      <dgm:spPr/>
      <dgm:t>
        <a:bodyPr/>
        <a:lstStyle/>
        <a:p>
          <a:endParaRPr lang="en-US"/>
        </a:p>
      </dgm:t>
    </dgm:pt>
    <dgm:pt modelId="{A8CC9F3C-CB68-413F-A3D7-658524E77C9D}" type="pres">
      <dgm:prSet presAssocID="{272F978F-0BD8-4377-96EF-D5E728A3E463}" presName="node" presStyleLbl="node1" presStyleIdx="29" presStyleCnt="42">
        <dgm:presLayoutVars>
          <dgm:bulletEnabled val="1"/>
        </dgm:presLayoutVars>
      </dgm:prSet>
      <dgm:spPr/>
      <dgm:t>
        <a:bodyPr/>
        <a:lstStyle/>
        <a:p>
          <a:endParaRPr lang="en-US"/>
        </a:p>
      </dgm:t>
    </dgm:pt>
    <dgm:pt modelId="{143DBD66-8760-4F75-9B42-217B72984A9F}" type="pres">
      <dgm:prSet presAssocID="{401E5582-94DB-4CE9-92BA-D17544BA498F}" presName="sibTrans" presStyleCnt="0"/>
      <dgm:spPr/>
      <dgm:t>
        <a:bodyPr/>
        <a:lstStyle/>
        <a:p>
          <a:endParaRPr lang="en-US"/>
        </a:p>
      </dgm:t>
    </dgm:pt>
    <dgm:pt modelId="{2FC42080-8DC3-4C46-8320-2420964BF731}" type="pres">
      <dgm:prSet presAssocID="{AD45E0EE-A66B-1349-81B8-DD0345193004}" presName="node" presStyleLbl="node1" presStyleIdx="30" presStyleCnt="42" custLinFactNeighborX="-1360">
        <dgm:presLayoutVars>
          <dgm:bulletEnabled val="1"/>
        </dgm:presLayoutVars>
      </dgm:prSet>
      <dgm:spPr/>
      <dgm:t>
        <a:bodyPr/>
        <a:lstStyle/>
        <a:p>
          <a:endParaRPr lang="en-US"/>
        </a:p>
      </dgm:t>
    </dgm:pt>
    <dgm:pt modelId="{82A651AF-1E52-CE40-BAFE-07472CBFF28A}" type="pres">
      <dgm:prSet presAssocID="{86690EC5-28D9-1E42-9043-AE555DDA0126}" presName="sibTrans" presStyleCnt="0"/>
      <dgm:spPr/>
      <dgm:t>
        <a:bodyPr/>
        <a:lstStyle/>
        <a:p>
          <a:endParaRPr lang="en-US"/>
        </a:p>
      </dgm:t>
    </dgm:pt>
    <dgm:pt modelId="{EEC4FB3E-6ED7-1448-97F9-E1C18EA197F0}" type="pres">
      <dgm:prSet presAssocID="{9DF1E1E5-4247-D04E-8D5E-964130BCF97D}" presName="node" presStyleLbl="node1" presStyleIdx="31" presStyleCnt="42">
        <dgm:presLayoutVars>
          <dgm:bulletEnabled val="1"/>
        </dgm:presLayoutVars>
      </dgm:prSet>
      <dgm:spPr/>
      <dgm:t>
        <a:bodyPr/>
        <a:lstStyle/>
        <a:p>
          <a:endParaRPr lang="en-US"/>
        </a:p>
      </dgm:t>
    </dgm:pt>
    <dgm:pt modelId="{A4044D81-82C6-C944-9677-9328C170A1CD}" type="pres">
      <dgm:prSet presAssocID="{C3F9C373-4170-4846-9599-C2DF299092AA}" presName="sibTrans" presStyleCnt="0"/>
      <dgm:spPr/>
      <dgm:t>
        <a:bodyPr/>
        <a:lstStyle/>
        <a:p>
          <a:endParaRPr lang="en-US"/>
        </a:p>
      </dgm:t>
    </dgm:pt>
    <dgm:pt modelId="{8EDF3570-58CC-C642-8EFF-7553F54C75D4}" type="pres">
      <dgm:prSet presAssocID="{43D3E3E5-3B9E-E145-9D37-87383E05C847}" presName="node" presStyleLbl="node1" presStyleIdx="32" presStyleCnt="42">
        <dgm:presLayoutVars>
          <dgm:bulletEnabled val="1"/>
        </dgm:presLayoutVars>
      </dgm:prSet>
      <dgm:spPr/>
      <dgm:t>
        <a:bodyPr/>
        <a:lstStyle/>
        <a:p>
          <a:endParaRPr lang="en-US"/>
        </a:p>
      </dgm:t>
    </dgm:pt>
    <dgm:pt modelId="{FA260B00-DD30-304F-AACC-09FCD2C8191D}" type="pres">
      <dgm:prSet presAssocID="{EE7502E9-6A7F-9E4E-8516-5434671CF24C}" presName="sibTrans" presStyleCnt="0"/>
      <dgm:spPr/>
      <dgm:t>
        <a:bodyPr/>
        <a:lstStyle/>
        <a:p>
          <a:endParaRPr lang="en-US"/>
        </a:p>
      </dgm:t>
    </dgm:pt>
    <dgm:pt modelId="{1B91DF7A-8D21-412E-8DAE-E791BD6047FE}" type="pres">
      <dgm:prSet presAssocID="{1BDF0CBA-0D89-4D21-8085-CFF8CB366FC0}" presName="node" presStyleLbl="node1" presStyleIdx="33" presStyleCnt="42">
        <dgm:presLayoutVars>
          <dgm:bulletEnabled val="1"/>
        </dgm:presLayoutVars>
      </dgm:prSet>
      <dgm:spPr/>
      <dgm:t>
        <a:bodyPr/>
        <a:lstStyle/>
        <a:p>
          <a:endParaRPr lang="en-US"/>
        </a:p>
      </dgm:t>
    </dgm:pt>
    <dgm:pt modelId="{B7EB60BE-984B-4ABE-B6C5-1691680D0E10}" type="pres">
      <dgm:prSet presAssocID="{10775961-DD2D-42AE-B822-05DCFCDD5E4F}" presName="sibTrans" presStyleCnt="0"/>
      <dgm:spPr/>
      <dgm:t>
        <a:bodyPr/>
        <a:lstStyle/>
        <a:p>
          <a:endParaRPr lang="en-US"/>
        </a:p>
      </dgm:t>
    </dgm:pt>
    <dgm:pt modelId="{2898482B-73DB-448B-A915-359B88204C09}" type="pres">
      <dgm:prSet presAssocID="{39C70E9F-3779-4CF6-947C-F11B0A7AB418}" presName="node" presStyleLbl="node1" presStyleIdx="34" presStyleCnt="42">
        <dgm:presLayoutVars>
          <dgm:bulletEnabled val="1"/>
        </dgm:presLayoutVars>
      </dgm:prSet>
      <dgm:spPr/>
      <dgm:t>
        <a:bodyPr/>
        <a:lstStyle/>
        <a:p>
          <a:endParaRPr lang="en-US"/>
        </a:p>
      </dgm:t>
    </dgm:pt>
    <dgm:pt modelId="{CC7240D8-63A6-4399-B350-164398EB9A8B}" type="pres">
      <dgm:prSet presAssocID="{B0AFB3A0-B6FF-403C-8B58-163029ED838C}" presName="sibTrans" presStyleCnt="0"/>
      <dgm:spPr/>
      <dgm:t>
        <a:bodyPr/>
        <a:lstStyle/>
        <a:p>
          <a:endParaRPr lang="en-US"/>
        </a:p>
      </dgm:t>
    </dgm:pt>
    <dgm:pt modelId="{53BF552C-963A-4801-B804-BB298B08F019}" type="pres">
      <dgm:prSet presAssocID="{AEC5F5A9-9467-4026-9C72-C97132A54AD5}" presName="node" presStyleLbl="node1" presStyleIdx="35" presStyleCnt="42">
        <dgm:presLayoutVars>
          <dgm:bulletEnabled val="1"/>
        </dgm:presLayoutVars>
      </dgm:prSet>
      <dgm:spPr/>
      <dgm:t>
        <a:bodyPr/>
        <a:lstStyle/>
        <a:p>
          <a:endParaRPr lang="en-US"/>
        </a:p>
      </dgm:t>
    </dgm:pt>
    <dgm:pt modelId="{A60946D2-BE51-4579-9C50-1F25E0DAFB3E}" type="pres">
      <dgm:prSet presAssocID="{3B6190FF-DDF9-4A69-96B6-CFBD68107862}" presName="sibTrans" presStyleCnt="0"/>
      <dgm:spPr/>
      <dgm:t>
        <a:bodyPr/>
        <a:lstStyle/>
        <a:p>
          <a:endParaRPr lang="en-US"/>
        </a:p>
      </dgm:t>
    </dgm:pt>
    <dgm:pt modelId="{9F004DD2-BCD8-3940-9D9A-1B1DCA5B3F98}" type="pres">
      <dgm:prSet presAssocID="{9253B04E-4AB4-B949-A6A0-652AF6279C12}" presName="node" presStyleLbl="node1" presStyleIdx="36" presStyleCnt="42" custLinFactNeighborX="-2408" custLinFactNeighborY="-2006">
        <dgm:presLayoutVars>
          <dgm:bulletEnabled val="1"/>
        </dgm:presLayoutVars>
      </dgm:prSet>
      <dgm:spPr/>
      <dgm:t>
        <a:bodyPr/>
        <a:lstStyle/>
        <a:p>
          <a:endParaRPr lang="en-US"/>
        </a:p>
      </dgm:t>
    </dgm:pt>
    <dgm:pt modelId="{CBDDF314-02BB-CD4A-BE9A-86DCABD152C9}" type="pres">
      <dgm:prSet presAssocID="{706A25C1-4C81-4A4F-9FC7-982FFF260C3A}" presName="sibTrans" presStyleCnt="0"/>
      <dgm:spPr/>
      <dgm:t>
        <a:bodyPr/>
        <a:lstStyle/>
        <a:p>
          <a:endParaRPr lang="en-US"/>
        </a:p>
      </dgm:t>
    </dgm:pt>
    <dgm:pt modelId="{DF362DCF-95D1-490C-A218-2464D73F29DE}" type="pres">
      <dgm:prSet presAssocID="{0070C40D-A1BF-4247-9AE0-9D6CF1121AA7}" presName="node" presStyleLbl="node1" presStyleIdx="37" presStyleCnt="42">
        <dgm:presLayoutVars>
          <dgm:bulletEnabled val="1"/>
        </dgm:presLayoutVars>
      </dgm:prSet>
      <dgm:spPr/>
      <dgm:t>
        <a:bodyPr/>
        <a:lstStyle/>
        <a:p>
          <a:endParaRPr lang="en-US"/>
        </a:p>
      </dgm:t>
    </dgm:pt>
    <dgm:pt modelId="{3B5B8743-4156-46A3-9359-1C04861BDF1A}" type="pres">
      <dgm:prSet presAssocID="{11BDE284-CF35-40BA-9A8F-1A4BA6518909}" presName="sibTrans" presStyleCnt="0"/>
      <dgm:spPr/>
      <dgm:t>
        <a:bodyPr/>
        <a:lstStyle/>
        <a:p>
          <a:endParaRPr lang="en-US"/>
        </a:p>
      </dgm:t>
    </dgm:pt>
    <dgm:pt modelId="{28162803-DF42-445D-9DA6-64E946932B3C}" type="pres">
      <dgm:prSet presAssocID="{C4565B9D-4963-4C4D-A0D2-DF5AF2C2266E}" presName="node" presStyleLbl="node1" presStyleIdx="38" presStyleCnt="42">
        <dgm:presLayoutVars>
          <dgm:bulletEnabled val="1"/>
        </dgm:presLayoutVars>
      </dgm:prSet>
      <dgm:spPr/>
      <dgm:t>
        <a:bodyPr/>
        <a:lstStyle/>
        <a:p>
          <a:endParaRPr lang="en-US"/>
        </a:p>
      </dgm:t>
    </dgm:pt>
    <dgm:pt modelId="{BDD222F3-A43C-4B2F-95DF-96FB275D5DBB}" type="pres">
      <dgm:prSet presAssocID="{B4CB2AC3-B1DF-453E-99B4-D575B8BB55BC}" presName="sibTrans" presStyleCnt="0"/>
      <dgm:spPr/>
      <dgm:t>
        <a:bodyPr/>
        <a:lstStyle/>
        <a:p>
          <a:endParaRPr lang="en-US"/>
        </a:p>
      </dgm:t>
    </dgm:pt>
    <dgm:pt modelId="{9B80A308-CEBD-416D-A1D4-D50030FF1E05}" type="pres">
      <dgm:prSet presAssocID="{2C9B6097-25A2-43F8-81CA-40980B721210}" presName="node" presStyleLbl="node1" presStyleIdx="39" presStyleCnt="42">
        <dgm:presLayoutVars>
          <dgm:bulletEnabled val="1"/>
        </dgm:presLayoutVars>
      </dgm:prSet>
      <dgm:spPr/>
      <dgm:t>
        <a:bodyPr/>
        <a:lstStyle/>
        <a:p>
          <a:endParaRPr lang="en-US"/>
        </a:p>
      </dgm:t>
    </dgm:pt>
    <dgm:pt modelId="{FB9654D8-5D37-4AE7-9F80-7AE2CD50B73D}" type="pres">
      <dgm:prSet presAssocID="{19D438B1-D571-4E76-9FB4-8679614AD7C5}" presName="sibTrans" presStyleCnt="0"/>
      <dgm:spPr/>
      <dgm:t>
        <a:bodyPr/>
        <a:lstStyle/>
        <a:p>
          <a:endParaRPr lang="en-US"/>
        </a:p>
      </dgm:t>
    </dgm:pt>
    <dgm:pt modelId="{454FA514-2C3E-9F44-A483-3501B5ADA764}" type="pres">
      <dgm:prSet presAssocID="{288CD84B-C6D7-5945-9780-32BC61A2D40A}" presName="node" presStyleLbl="node1" presStyleIdx="40" presStyleCnt="42">
        <dgm:presLayoutVars>
          <dgm:bulletEnabled val="1"/>
        </dgm:presLayoutVars>
      </dgm:prSet>
      <dgm:spPr/>
      <dgm:t>
        <a:bodyPr/>
        <a:lstStyle/>
        <a:p>
          <a:endParaRPr lang="en-US"/>
        </a:p>
      </dgm:t>
    </dgm:pt>
    <dgm:pt modelId="{5F70E2A3-556F-BF4B-B40A-C693F7A6A76C}" type="pres">
      <dgm:prSet presAssocID="{564689A8-E346-6346-80B7-024DA81577C5}" presName="sibTrans" presStyleCnt="0"/>
      <dgm:spPr/>
      <dgm:t>
        <a:bodyPr/>
        <a:lstStyle/>
        <a:p>
          <a:endParaRPr lang="en-US"/>
        </a:p>
      </dgm:t>
    </dgm:pt>
    <dgm:pt modelId="{6600B78B-B0DF-4F9A-AAA1-1BD4CEDF8FFA}" type="pres">
      <dgm:prSet presAssocID="{50DFE4F4-D34F-4ADF-81B5-72FDD935F3DD}" presName="node" presStyleLbl="node1" presStyleIdx="41" presStyleCnt="42">
        <dgm:presLayoutVars>
          <dgm:bulletEnabled val="1"/>
        </dgm:presLayoutVars>
      </dgm:prSet>
      <dgm:spPr/>
      <dgm:t>
        <a:bodyPr/>
        <a:lstStyle/>
        <a:p>
          <a:endParaRPr lang="en-US"/>
        </a:p>
      </dgm:t>
    </dgm:pt>
  </dgm:ptLst>
  <dgm:cxnLst>
    <dgm:cxn modelId="{8B2862B6-84E3-4DA3-BBAF-835E7ABEAA61}" srcId="{A084D549-0A09-4EDC-BE78-30DC2684F569}" destId="{689B73D8-0624-4C37-9373-ACAC1436DEC7}" srcOrd="15" destOrd="0" parTransId="{ADFDE507-628A-4DF0-ADE6-AA6646436D55}" sibTransId="{19A64CBB-CA0E-426D-8734-A4AA14C25BA0}"/>
    <dgm:cxn modelId="{19C0CF8C-CDBC-4184-B5F7-FE87F58A1A93}" type="presOf" srcId="{3F74F850-6797-47E6-8888-29CEFA1E7FCE}" destId="{582C1DC7-FE13-4BD2-83F5-E678FF21599B}" srcOrd="0" destOrd="0" presId="urn:microsoft.com/office/officeart/2005/8/layout/default"/>
    <dgm:cxn modelId="{2470552F-F875-F14F-8C52-2B64A857EE83}" srcId="{A084D549-0A09-4EDC-BE78-30DC2684F569}" destId="{34E252D6-614D-F44B-86AE-7A9BF3DBFB80}" srcOrd="16" destOrd="0" parTransId="{B6F19496-E600-EF4E-B12A-7E476FD157E5}" sibTransId="{B7EC4A7B-4B4F-7D45-918F-02A33833E41F}"/>
    <dgm:cxn modelId="{0F96561A-FC87-4195-A1B6-7F4B15F05631}" type="presOf" srcId="{C4565B9D-4963-4C4D-A0D2-DF5AF2C2266E}" destId="{28162803-DF42-445D-9DA6-64E946932B3C}" srcOrd="0" destOrd="0" presId="urn:microsoft.com/office/officeart/2005/8/layout/default"/>
    <dgm:cxn modelId="{73EEFFC5-9333-4FC3-9009-3C7E1161A719}" type="presOf" srcId="{09DA9F22-6C0B-4EB0-852C-0E09B082891D}" destId="{8C4399B4-19DE-494A-93D3-99E22C330D97}" srcOrd="0" destOrd="0" presId="urn:microsoft.com/office/officeart/2005/8/layout/default"/>
    <dgm:cxn modelId="{0FAD5980-D455-4113-8F20-5B02528304F5}" type="presOf" srcId="{476BB469-C044-4F9E-8971-9476851AA0CA}" destId="{2595A267-D970-4104-BFFE-400172540BBA}" srcOrd="0" destOrd="0" presId="urn:microsoft.com/office/officeart/2005/8/layout/default"/>
    <dgm:cxn modelId="{428663E1-33AA-4E18-8EB1-451162889395}" srcId="{A084D549-0A09-4EDC-BE78-30DC2684F569}" destId="{78E15CE8-663D-40BD-B9EC-26F925CBF6B0}" srcOrd="26" destOrd="0" parTransId="{43BE9FEC-2220-424D-95CE-A077ADCE6234}" sibTransId="{6210C0DF-B9A2-47C3-95F9-7CFDCF520E61}"/>
    <dgm:cxn modelId="{07D5AEBB-5AA9-644D-B2BF-25952744DDE5}" srcId="{A084D549-0A09-4EDC-BE78-30DC2684F569}" destId="{F3123232-76E7-8546-9E70-828FF871C32B}" srcOrd="3" destOrd="0" parTransId="{A7FCCB33-037B-E741-A62C-AEC618DD6B8A}" sibTransId="{FD785EFB-2726-164F-BB8D-23C1A0276352}"/>
    <dgm:cxn modelId="{69DCA62D-3C32-D544-BB79-FECDD91206A1}" type="presOf" srcId="{BF61E8B3-162F-5C45-BBA3-E05ED47A37A4}" destId="{5B01F54E-AF25-6E4A-977E-C31D31547D23}" srcOrd="0" destOrd="0" presId="urn:microsoft.com/office/officeart/2005/8/layout/default"/>
    <dgm:cxn modelId="{82F6EB73-0D09-3C4F-9ADC-E8470F3F9695}" srcId="{A084D549-0A09-4EDC-BE78-30DC2684F569}" destId="{9DF1E1E5-4247-D04E-8D5E-964130BCF97D}" srcOrd="31" destOrd="0" parTransId="{87BC0D26-4C17-1242-8C1D-8D4D1044E205}" sibTransId="{C3F9C373-4170-4846-9599-C2DF299092AA}"/>
    <dgm:cxn modelId="{79B784B4-0D0B-430C-A3A8-20F155A1A2FF}" srcId="{A084D549-0A09-4EDC-BE78-30DC2684F569}" destId="{C4565B9D-4963-4C4D-A0D2-DF5AF2C2266E}" srcOrd="38" destOrd="0" parTransId="{848F02C0-8087-455D-B82B-3A7BB875C44B}" sibTransId="{B4CB2AC3-B1DF-453E-99B4-D575B8BB55BC}"/>
    <dgm:cxn modelId="{11C8C41E-2E5F-F04C-8166-31F77A2C0D3A}" type="presOf" srcId="{43D3E3E5-3B9E-E145-9D37-87383E05C847}" destId="{8EDF3570-58CC-C642-8EFF-7553F54C75D4}" srcOrd="0" destOrd="0" presId="urn:microsoft.com/office/officeart/2005/8/layout/default"/>
    <dgm:cxn modelId="{7008C780-3E16-435F-B215-68801D4F86BD}" type="presOf" srcId="{A084D549-0A09-4EDC-BE78-30DC2684F569}" destId="{A369657C-287C-4A1D-AAB7-A8DF29A8042D}" srcOrd="0" destOrd="0" presId="urn:microsoft.com/office/officeart/2005/8/layout/default"/>
    <dgm:cxn modelId="{634CA3A6-FCD5-46EE-9511-0485B200FB2C}" type="presOf" srcId="{AEC5F5A9-9467-4026-9C72-C97132A54AD5}" destId="{53BF552C-963A-4801-B804-BB298B08F019}" srcOrd="0" destOrd="0" presId="urn:microsoft.com/office/officeart/2005/8/layout/default"/>
    <dgm:cxn modelId="{F38E8D1F-D77D-46E4-B287-9B44FF0EABF8}" type="presOf" srcId="{1BDF0CBA-0D89-4D21-8085-CFF8CB366FC0}" destId="{1B91DF7A-8D21-412E-8DAE-E791BD6047FE}" srcOrd="0" destOrd="0" presId="urn:microsoft.com/office/officeart/2005/8/layout/default"/>
    <dgm:cxn modelId="{7E8BCF47-36FD-4AB4-B4A6-259A1FB4F0CB}" type="presOf" srcId="{13243945-6F7B-4E4D-A4EE-83FEAD841BC5}" destId="{0F664ED1-9E15-4A36-8E6F-8AFB7799F781}" srcOrd="0" destOrd="0" presId="urn:microsoft.com/office/officeart/2005/8/layout/default"/>
    <dgm:cxn modelId="{9E316B23-4235-4CEC-BE1D-54EE2069456C}" type="presOf" srcId="{2DBD1191-C093-412A-899D-5250C8AFA859}" destId="{E764C87E-8B28-4142-AFAD-7059F40D1F83}" srcOrd="0" destOrd="0" presId="urn:microsoft.com/office/officeart/2005/8/layout/default"/>
    <dgm:cxn modelId="{C5B80463-FA44-47A3-B6A5-DC5A53E55066}" type="presOf" srcId="{0070C40D-A1BF-4247-9AE0-9D6CF1121AA7}" destId="{DF362DCF-95D1-490C-A218-2464D73F29DE}" srcOrd="0" destOrd="0" presId="urn:microsoft.com/office/officeart/2005/8/layout/default"/>
    <dgm:cxn modelId="{8AFEA77C-FC6C-4EE7-AE45-9803F1AF19D4}" srcId="{A084D549-0A09-4EDC-BE78-30DC2684F569}" destId="{5CD7F663-6925-4FBC-B438-A2B798ADD67A}" srcOrd="12" destOrd="0" parTransId="{FEBF6FF8-41CC-4B4D-A893-3E462B9F0276}" sibTransId="{7B18E84D-C9EA-4089-AD28-33D4DA1F440E}"/>
    <dgm:cxn modelId="{D60DC14D-FDCE-42C1-9A76-EA274A33F16E}" type="presOf" srcId="{272F978F-0BD8-4377-96EF-D5E728A3E463}" destId="{A8CC9F3C-CB68-413F-A3D7-658524E77C9D}" srcOrd="0" destOrd="0" presId="urn:microsoft.com/office/officeart/2005/8/layout/default"/>
    <dgm:cxn modelId="{9486E04B-91B1-445B-A214-C02469005C44}" type="presOf" srcId="{63F6D2E8-21ED-4E81-A87A-BDBA6F2B3925}" destId="{FA328A23-B0DA-44BF-8005-52DA03D7449F}" srcOrd="0" destOrd="0" presId="urn:microsoft.com/office/officeart/2005/8/layout/default"/>
    <dgm:cxn modelId="{463B0B6A-38A5-43A2-BBFB-C6163AED91CE}" srcId="{A084D549-0A09-4EDC-BE78-30DC2684F569}" destId="{BAE2C8E9-3B2A-4017-BE6A-432F45DDD8F3}" srcOrd="1" destOrd="0" parTransId="{89871723-3A4F-4D20-8ED3-1B6A11617CC6}" sibTransId="{F366458F-52B3-480E-AB49-44CB8172C46B}"/>
    <dgm:cxn modelId="{C0E98DFA-8274-B643-A3B5-DE1B01AC12A4}" type="presOf" srcId="{34E252D6-614D-F44B-86AE-7A9BF3DBFB80}" destId="{E98FDC8C-0AD4-5746-AE63-3D4C664D8EC5}" srcOrd="0" destOrd="0" presId="urn:microsoft.com/office/officeart/2005/8/layout/default"/>
    <dgm:cxn modelId="{5DA0803D-9A97-483A-935F-E5067149E2B4}" srcId="{A084D549-0A09-4EDC-BE78-30DC2684F569}" destId="{09DA9F22-6C0B-4EB0-852C-0E09B082891D}" srcOrd="21" destOrd="0" parTransId="{BE0C8FD4-5E08-4305-ADC7-E94914DF8B08}" sibTransId="{4BD52392-E835-4041-8E1C-9815EE49054C}"/>
    <dgm:cxn modelId="{C78200E1-C2C7-49B5-949A-687E1451841D}" srcId="{A084D549-0A09-4EDC-BE78-30DC2684F569}" destId="{AEC5F5A9-9467-4026-9C72-C97132A54AD5}" srcOrd="35" destOrd="0" parTransId="{83B930BB-61CD-4203-BFD9-DD43A8A884E8}" sibTransId="{3B6190FF-DDF9-4A69-96B6-CFBD68107862}"/>
    <dgm:cxn modelId="{2E911BA1-CA40-2A40-9ACB-990797A90D3B}" type="presOf" srcId="{31402F2C-F906-1B47-ACCA-7B4A09482770}" destId="{6CE996F9-0C4F-A349-BD67-ECCEF1B1DA20}" srcOrd="0" destOrd="0" presId="urn:microsoft.com/office/officeart/2005/8/layout/default"/>
    <dgm:cxn modelId="{C379CA92-1776-44C3-B654-4296C80187A2}" srcId="{A084D549-0A09-4EDC-BE78-30DC2684F569}" destId="{153C996F-988C-4882-B13D-C1C5C93BDE79}" srcOrd="6" destOrd="0" parTransId="{33222183-66B7-474A-A483-420BB490FC26}" sibTransId="{F45D5396-DB90-4374-A129-56FAD6B0E39A}"/>
    <dgm:cxn modelId="{92E0F1B7-37DA-0C45-B583-02DB13330262}" type="presOf" srcId="{F3123232-76E7-8546-9E70-828FF871C32B}" destId="{3337ECB6-208A-AE44-9607-D3E12DF08556}" srcOrd="0" destOrd="0" presId="urn:microsoft.com/office/officeart/2005/8/layout/default"/>
    <dgm:cxn modelId="{DCC48536-F8B9-41A2-89C3-BFDD3A85FF5F}" srcId="{A084D549-0A09-4EDC-BE78-30DC2684F569}" destId="{08DA2EA7-56DB-4B39-B3D6-9E4115CC28DE}" srcOrd="0" destOrd="0" parTransId="{5A9C6E2E-778A-464D-820E-82A72D52EF49}" sibTransId="{4D44A5AA-2D39-4D3A-8663-58DDC6BC0516}"/>
    <dgm:cxn modelId="{01E829DE-0ED0-2B4B-B823-EA5C294BABFC}" type="presOf" srcId="{9DF1E1E5-4247-D04E-8D5E-964130BCF97D}" destId="{EEC4FB3E-6ED7-1448-97F9-E1C18EA197F0}" srcOrd="0" destOrd="0" presId="urn:microsoft.com/office/officeart/2005/8/layout/default"/>
    <dgm:cxn modelId="{B1CF0709-9EF7-4258-A263-E602254688E2}" srcId="{A084D549-0A09-4EDC-BE78-30DC2684F569}" destId="{272F978F-0BD8-4377-96EF-D5E728A3E463}" srcOrd="29" destOrd="0" parTransId="{14205EDC-DE74-48A3-86E8-0E75E5BF3705}" sibTransId="{401E5582-94DB-4CE9-92BA-D17544BA498F}"/>
    <dgm:cxn modelId="{AA21437E-6CF3-FA41-A9D2-BC2A63268607}" srcId="{A084D549-0A09-4EDC-BE78-30DC2684F569}" destId="{E884BEFF-534F-DE4B-911F-5F1180FC44FF}" srcOrd="8" destOrd="0" parTransId="{7FE2859B-EED8-DE48-8D5C-E41537C9F257}" sibTransId="{2365E87B-5635-A848-892C-FB5A38C4101C}"/>
    <dgm:cxn modelId="{A0DBB0FF-8C4C-2C4D-B951-D175103D1C79}" srcId="{A084D549-0A09-4EDC-BE78-30DC2684F569}" destId="{BEDAA8DA-A141-9A49-BFDA-0A5BF4A2BC5F}" srcOrd="10" destOrd="0" parTransId="{43B56E3F-FFC3-EF4A-A8D6-4A1A0D90CD1A}" sibTransId="{A64A906A-632C-6E41-8421-E59AF879704D}"/>
    <dgm:cxn modelId="{DFE18186-B31F-9B41-84E5-1C2ACEFFD0E3}" type="presOf" srcId="{9253B04E-4AB4-B949-A6A0-652AF6279C12}" destId="{9F004DD2-BCD8-3940-9D9A-1B1DCA5B3F98}" srcOrd="0" destOrd="0" presId="urn:microsoft.com/office/officeart/2005/8/layout/default"/>
    <dgm:cxn modelId="{51BBD955-8D6B-4289-9F03-8DD925E12DF3}" type="presOf" srcId="{71B2D664-FBF3-4711-9622-CC86B8EC1DF5}" destId="{34FDB0CA-EA4F-4BFE-96D1-0E54D0B880A9}" srcOrd="0" destOrd="0" presId="urn:microsoft.com/office/officeart/2005/8/layout/default"/>
    <dgm:cxn modelId="{EE885061-0FDD-4232-9EE6-134AAD69A236}" srcId="{A084D549-0A09-4EDC-BE78-30DC2684F569}" destId="{495C1020-6822-4F39-B4C6-DFB7A82BF06F}" srcOrd="25" destOrd="0" parTransId="{6C2F01A2-A5C4-4B62-A9B5-56FFE74A5704}" sibTransId="{E1AACE6B-CA03-466F-B16B-511362379221}"/>
    <dgm:cxn modelId="{80E4E12A-5945-4FFC-8D30-9007B8C18D5E}" type="presOf" srcId="{78E15CE8-663D-40BD-B9EC-26F925CBF6B0}" destId="{03C93693-2A33-4C85-8AE6-190C6E36D59B}" srcOrd="0" destOrd="0" presId="urn:microsoft.com/office/officeart/2005/8/layout/default"/>
    <dgm:cxn modelId="{13D8706D-2B13-4605-9036-AF102A1A0E38}" type="presOf" srcId="{BAE2C8E9-3B2A-4017-BE6A-432F45DDD8F3}" destId="{DEF38988-93B3-44CC-9130-76FF57549860}" srcOrd="0" destOrd="0" presId="urn:microsoft.com/office/officeart/2005/8/layout/default"/>
    <dgm:cxn modelId="{D1F323A8-4FC4-49A8-9EE3-317955B0AE04}" srcId="{A084D549-0A09-4EDC-BE78-30DC2684F569}" destId="{9E9F74B9-C5F7-4AF4-A6E0-91D279DCA033}" srcOrd="5" destOrd="0" parTransId="{4B7D697C-187E-43FC-82F9-AEB64809AA0E}" sibTransId="{A6444EFA-0129-42EC-B380-5BBC727FD9EF}"/>
    <dgm:cxn modelId="{89AC6E70-7F80-482D-B5A3-600C122460A3}" type="presOf" srcId="{20CC1DA0-3C67-4E97-9EE7-5F6376556022}" destId="{F894333E-0685-4941-BBEF-1EFEA4922A96}" srcOrd="0" destOrd="0" presId="urn:microsoft.com/office/officeart/2005/8/layout/default"/>
    <dgm:cxn modelId="{335767B7-644A-054A-8EA3-CF25CB788FCA}" srcId="{A084D549-0A09-4EDC-BE78-30DC2684F569}" destId="{43D3E3E5-3B9E-E145-9D37-87383E05C847}" srcOrd="32" destOrd="0" parTransId="{4DAB01EF-A156-3642-B501-34943132B9E8}" sibTransId="{EE7502E9-6A7F-9E4E-8516-5434671CF24C}"/>
    <dgm:cxn modelId="{2B365D94-BCF6-4A53-91B2-D8DCE8113C20}" type="presOf" srcId="{5CD7F663-6925-4FBC-B438-A2B798ADD67A}" destId="{CB127872-49AA-4652-BCC7-A57D81980281}" srcOrd="0" destOrd="0" presId="urn:microsoft.com/office/officeart/2005/8/layout/default"/>
    <dgm:cxn modelId="{C44A2DE4-410B-A447-B72B-FB209558BC3C}" type="presOf" srcId="{035A1724-3394-FA4A-AF3C-8F44B74FBFE2}" destId="{1556EBFF-1E50-4A4F-A0B2-DA235EF4D4B2}" srcOrd="0" destOrd="0" presId="urn:microsoft.com/office/officeart/2005/8/layout/default"/>
    <dgm:cxn modelId="{C36A9B1C-3676-4131-A191-2081E330FA7A}" type="presOf" srcId="{08DA2EA7-56DB-4B39-B3D6-9E4115CC28DE}" destId="{1388C9D4-43DF-41FA-B2EB-A2141A262C3F}" srcOrd="0" destOrd="0" presId="urn:microsoft.com/office/officeart/2005/8/layout/default"/>
    <dgm:cxn modelId="{FF54DB75-1B0D-4A9C-9063-79B9655348D4}" srcId="{A084D549-0A09-4EDC-BE78-30DC2684F569}" destId="{0070C40D-A1BF-4247-9AE0-9D6CF1121AA7}" srcOrd="37" destOrd="0" parTransId="{FBE2895B-01FE-45C9-8E97-F75F09040354}" sibTransId="{11BDE284-CF35-40BA-9A8F-1A4BA6518909}"/>
    <dgm:cxn modelId="{8787B4E5-16B7-7C41-9A7C-641203D88630}" type="presOf" srcId="{E884BEFF-534F-DE4B-911F-5F1180FC44FF}" destId="{BA502A77-AB8F-1E4F-8342-28D6684671BE}" srcOrd="0" destOrd="0" presId="urn:microsoft.com/office/officeart/2005/8/layout/default"/>
    <dgm:cxn modelId="{9FBA5B43-0AD2-486E-8DE1-66D63C506670}" type="presOf" srcId="{5B7D57D4-23AC-48A5-86A1-7491ACD39830}" destId="{54788F00-332C-4CF5-93F0-38CA61254BEF}" srcOrd="0" destOrd="0" presId="urn:microsoft.com/office/officeart/2005/8/layout/default"/>
    <dgm:cxn modelId="{103AAA88-ABD3-4DB4-BE8A-FAA6135F635D}" srcId="{A084D549-0A09-4EDC-BE78-30DC2684F569}" destId="{1BDF0CBA-0D89-4D21-8085-CFF8CB366FC0}" srcOrd="33" destOrd="0" parTransId="{A8CCB24A-7933-4F57-9739-DFB3EF45EB1A}" sibTransId="{10775961-DD2D-42AE-B822-05DCFCDD5E4F}"/>
    <dgm:cxn modelId="{CC1AA43F-53F9-40F8-9D13-262CE10978B7}" type="presOf" srcId="{495C1020-6822-4F39-B4C6-DFB7A82BF06F}" destId="{FEF13D82-6FE4-4D15-84F2-E06CAD4F365D}" srcOrd="0" destOrd="0" presId="urn:microsoft.com/office/officeart/2005/8/layout/default"/>
    <dgm:cxn modelId="{B7F180FA-094A-4C79-B6F0-53425B50FA02}" type="presOf" srcId="{13B5834C-8C20-4C08-9F48-3F9187F08A8B}" destId="{3283098E-8035-4644-B0A0-F5E9B8671307}" srcOrd="0" destOrd="0" presId="urn:microsoft.com/office/officeart/2005/8/layout/default"/>
    <dgm:cxn modelId="{F13A97AA-3CCE-4882-A672-E4441C268742}" type="presOf" srcId="{50DFE4F4-D34F-4ADF-81B5-72FDD935F3DD}" destId="{6600B78B-B0DF-4F9A-AAA1-1BD4CEDF8FFA}" srcOrd="0" destOrd="0" presId="urn:microsoft.com/office/officeart/2005/8/layout/default"/>
    <dgm:cxn modelId="{13239F53-1925-4037-9C7C-F26CDAD7067D}" srcId="{A084D549-0A09-4EDC-BE78-30DC2684F569}" destId="{50DFE4F4-D34F-4ADF-81B5-72FDD935F3DD}" srcOrd="41" destOrd="0" parTransId="{EE90702F-D113-4CD4-B6EF-D1C67B29A0EF}" sibTransId="{8A0EA942-B2E3-4F0D-A0EA-0703C92D58DD}"/>
    <dgm:cxn modelId="{3EC54383-25D4-4276-B6AF-6B5225A28920}" type="presOf" srcId="{2643A0FF-6ABD-456A-8B5D-CE585401E513}" destId="{C615881B-37D3-49C3-B16B-5B1B0F5F13D4}" srcOrd="0" destOrd="0" presId="urn:microsoft.com/office/officeart/2005/8/layout/default"/>
    <dgm:cxn modelId="{78C3089F-1E6E-497C-89D3-EE5075CF4309}" srcId="{A084D549-0A09-4EDC-BE78-30DC2684F569}" destId="{81EE32F7-D229-43FD-AFF0-F88DFF831412}" srcOrd="19" destOrd="0" parTransId="{77D07A46-69E6-4313-904D-CDF28F316C6B}" sibTransId="{240C34FB-D9B8-4E28-A2A1-BFED0194D0A8}"/>
    <dgm:cxn modelId="{0CC688C7-9055-4783-890D-4FD48B74D5B8}" srcId="{A084D549-0A09-4EDC-BE78-30DC2684F569}" destId="{2DBD1191-C093-412A-899D-5250C8AFA859}" srcOrd="27" destOrd="0" parTransId="{339747DA-8735-45EF-9E1B-66A93B88845A}" sibTransId="{19A31D49-45E4-4760-8672-13DACC181C48}"/>
    <dgm:cxn modelId="{EA205252-8D95-6945-A273-E276F6A1533A}" type="presOf" srcId="{288CD84B-C6D7-5945-9780-32BC61A2D40A}" destId="{454FA514-2C3E-9F44-A483-3501B5ADA764}" srcOrd="0" destOrd="0" presId="urn:microsoft.com/office/officeart/2005/8/layout/default"/>
    <dgm:cxn modelId="{18C9CBE8-6B91-4F83-9ECB-AC90B35E4E9F}" srcId="{A084D549-0A09-4EDC-BE78-30DC2684F569}" destId="{3F74F850-6797-47E6-8888-29CEFA1E7FCE}" srcOrd="24" destOrd="0" parTransId="{8F2CD1AF-C5A1-4D65-A01B-8544BFC587B7}" sibTransId="{580AC0FE-5C35-4665-B036-3758FAED0200}"/>
    <dgm:cxn modelId="{5F457302-3712-A147-BAB4-2C7ED65A4744}" type="presOf" srcId="{EB8C7B22-9A2C-E949-B3D7-6D2D5166D74E}" destId="{8205BD36-EB3F-E84E-9307-90672BE2A4CF}" srcOrd="0" destOrd="0" presId="urn:microsoft.com/office/officeart/2005/8/layout/default"/>
    <dgm:cxn modelId="{37A7237F-C48A-4ABC-9EAB-90BA3C6AAE86}" srcId="{A084D549-0A09-4EDC-BE78-30DC2684F569}" destId="{2643A0FF-6ABD-456A-8B5D-CE585401E513}" srcOrd="23" destOrd="0" parTransId="{5267F838-62CF-4450-8EB1-8C3981C3F258}" sibTransId="{8556AB64-0837-4739-9E3E-48D623F993E9}"/>
    <dgm:cxn modelId="{C0D9B3E4-A988-6A49-BAA2-BC11371A3934}" type="presOf" srcId="{AD45E0EE-A66B-1349-81B8-DD0345193004}" destId="{2FC42080-8DC3-4C46-8320-2420964BF731}" srcOrd="0" destOrd="0" presId="urn:microsoft.com/office/officeart/2005/8/layout/default"/>
    <dgm:cxn modelId="{2C36C03C-EB38-4494-909A-D582E4BD1FC6}" srcId="{A084D549-0A09-4EDC-BE78-30DC2684F569}" destId="{13243945-6F7B-4E4D-A4EE-83FEAD841BC5}" srcOrd="4" destOrd="0" parTransId="{1B8661E8-6AEB-4224-A6AB-309C8E3F96F7}" sibTransId="{09A7B169-83A6-4B00-824C-DA682BF53297}"/>
    <dgm:cxn modelId="{2358E8C9-35C5-2C42-90ED-0F1C0A9D3199}" type="presOf" srcId="{BEDAA8DA-A141-9A49-BFDA-0A5BF4A2BC5F}" destId="{8EAA6104-111E-224F-BD67-C2E48E905792}" srcOrd="0" destOrd="0" presId="urn:microsoft.com/office/officeart/2005/8/layout/default"/>
    <dgm:cxn modelId="{E579D72C-A223-4D9A-A563-6B907B4A716E}" type="presOf" srcId="{81EE32F7-D229-43FD-AFF0-F88DFF831412}" destId="{559BFF3A-D81D-4792-B71E-CD22A0198BDC}" srcOrd="0" destOrd="0" presId="urn:microsoft.com/office/officeart/2005/8/layout/default"/>
    <dgm:cxn modelId="{4CD3B71A-5538-4D9B-88E4-13F95E055F4C}" srcId="{A084D549-0A09-4EDC-BE78-30DC2684F569}" destId="{2C9B6097-25A2-43F8-81CA-40980B721210}" srcOrd="39" destOrd="0" parTransId="{FDBCC275-5C62-430B-9174-3DE73D560BBB}" sibTransId="{19D438B1-D571-4E76-9FB4-8679614AD7C5}"/>
    <dgm:cxn modelId="{7F5DAC73-5400-2A43-A9E0-86CE29E22939}" srcId="{A084D549-0A09-4EDC-BE78-30DC2684F569}" destId="{EB8C7B22-9A2C-E949-B3D7-6D2D5166D74E}" srcOrd="9" destOrd="0" parTransId="{7C26BF3A-4A4B-BF4F-A1F1-59F4564D8F78}" sibTransId="{36FB7029-8FFC-8B41-B027-38480CEC448D}"/>
    <dgm:cxn modelId="{3AE0A894-2BC9-4145-BEB1-85700CDC5FF6}" srcId="{A084D549-0A09-4EDC-BE78-30DC2684F569}" destId="{035A1724-3394-FA4A-AF3C-8F44B74FBFE2}" srcOrd="22" destOrd="0" parTransId="{37F73078-91A6-5F4A-8680-8E993C684A79}" sibTransId="{D25278FA-5DB1-EE45-B981-7385755B3BA4}"/>
    <dgm:cxn modelId="{EF4C3DFC-1D4F-1A40-85B9-47EC07C161F3}" type="presOf" srcId="{775B2BD7-47D0-5D41-9E3D-5340FD2A989A}" destId="{1B7E024B-7C4C-A34B-B6F0-A4540D9EBFF8}" srcOrd="0" destOrd="0" presId="urn:microsoft.com/office/officeart/2005/8/layout/default"/>
    <dgm:cxn modelId="{30675358-B22A-124C-85EF-B0B69C4405AA}" srcId="{A084D549-0A09-4EDC-BE78-30DC2684F569}" destId="{288CD84B-C6D7-5945-9780-32BC61A2D40A}" srcOrd="40" destOrd="0" parTransId="{73702D17-0A9D-0145-9443-72F9ABACBEE8}" sibTransId="{564689A8-E346-6346-80B7-024DA81577C5}"/>
    <dgm:cxn modelId="{F218D3FD-F354-2545-9F30-B503B01C9E2C}" srcId="{A084D549-0A09-4EDC-BE78-30DC2684F569}" destId="{775B2BD7-47D0-5D41-9E3D-5340FD2A989A}" srcOrd="14" destOrd="0" parTransId="{03B15354-3872-9F4F-9723-AC928F1B8ABA}" sibTransId="{CDB7568B-998C-B446-9ABD-B1C9452DD93C}"/>
    <dgm:cxn modelId="{DB762D4C-080A-44CB-9740-638B922698C0}" srcId="{A084D549-0A09-4EDC-BE78-30DC2684F569}" destId="{20CC1DA0-3C67-4E97-9EE7-5F6376556022}" srcOrd="17" destOrd="0" parTransId="{66FD18B2-F4EC-452B-B880-CD4A48E12596}" sibTransId="{18F4EC09-5266-49F6-9B21-0BE50249DA6F}"/>
    <dgm:cxn modelId="{744B6F77-E9B6-D04C-83A7-0F2EB3E2D1FA}" srcId="{A084D549-0A09-4EDC-BE78-30DC2684F569}" destId="{9253B04E-4AB4-B949-A6A0-652AF6279C12}" srcOrd="36" destOrd="0" parTransId="{93B87AAA-1933-2748-812E-E1B00AEA9CF9}" sibTransId="{706A25C1-4C81-4A4F-9FC7-982FFF260C3A}"/>
    <dgm:cxn modelId="{D82BE1AE-8032-4F16-ADFC-6BB496D06D29}" srcId="{A084D549-0A09-4EDC-BE78-30DC2684F569}" destId="{476BB469-C044-4F9E-8971-9476851AA0CA}" srcOrd="18" destOrd="0" parTransId="{60E59373-6C7E-4F0C-9374-99B7B26415F3}" sibTransId="{0F9B0253-956C-4350-B040-364E7AB9FE72}"/>
    <dgm:cxn modelId="{80F519F8-BF56-4DBF-9C7E-07A99B013CBB}" type="presOf" srcId="{9E9F74B9-C5F7-4AF4-A6E0-91D279DCA033}" destId="{68595508-6B7C-41BF-B427-CA8030A3B6DD}" srcOrd="0" destOrd="0" presId="urn:microsoft.com/office/officeart/2005/8/layout/default"/>
    <dgm:cxn modelId="{B5C2F091-FACE-480D-9AB8-482FE7659FF5}" type="presOf" srcId="{2C9B6097-25A2-43F8-81CA-40980B721210}" destId="{9B80A308-CEBD-416D-A1D4-D50030FF1E05}" srcOrd="0" destOrd="0" presId="urn:microsoft.com/office/officeart/2005/8/layout/default"/>
    <dgm:cxn modelId="{E2D3F6E0-3BF7-4B04-95DE-3D563ECB32F9}" srcId="{A084D549-0A09-4EDC-BE78-30DC2684F569}" destId="{71B2D664-FBF3-4711-9622-CC86B8EC1DF5}" srcOrd="7" destOrd="0" parTransId="{7AA72E3A-FAAC-4F88-AD31-43C603B6CEBE}" sibTransId="{44EEF86B-DB7F-4FFF-A26F-3497BFFA1028}"/>
    <dgm:cxn modelId="{A3197F1D-03A1-5246-8D30-C66C674E3E9E}" srcId="{A084D549-0A09-4EDC-BE78-30DC2684F569}" destId="{31402F2C-F906-1B47-ACCA-7B4A09482770}" srcOrd="28" destOrd="0" parTransId="{B4CB4C71-695F-7846-8DA2-7733CB567524}" sibTransId="{68659F8F-0010-2C4B-813A-214BB4DF1D0B}"/>
    <dgm:cxn modelId="{54CFFA6A-8738-4B92-946A-656074F1F8C2}" type="presOf" srcId="{153C996F-988C-4882-B13D-C1C5C93BDE79}" destId="{81654458-C405-4341-8C38-1872C057BFB4}" srcOrd="0" destOrd="0" presId="urn:microsoft.com/office/officeart/2005/8/layout/default"/>
    <dgm:cxn modelId="{D411BBCC-21E6-4BED-B071-005741C1E2CC}" srcId="{A084D549-0A09-4EDC-BE78-30DC2684F569}" destId="{13B5834C-8C20-4C08-9F48-3F9187F08A8B}" srcOrd="20" destOrd="0" parTransId="{080395FD-76D6-4049-9C9E-00CA54F7B96C}" sibTransId="{267008EB-A2B7-452A-B40D-BBAAC43790B4}"/>
    <dgm:cxn modelId="{70993DE8-E1BE-40DC-9D0A-0C98F93C0761}" srcId="{A084D549-0A09-4EDC-BE78-30DC2684F569}" destId="{39C70E9F-3779-4CF6-947C-F11B0A7AB418}" srcOrd="34" destOrd="0" parTransId="{A968C00F-6CA5-4843-9988-854DAC80F55B}" sibTransId="{B0AFB3A0-B6FF-403C-8B58-163029ED838C}"/>
    <dgm:cxn modelId="{3B4373CB-CF6C-43A1-902A-9A51873748C4}" srcId="{A084D549-0A09-4EDC-BE78-30DC2684F569}" destId="{5B7D57D4-23AC-48A5-86A1-7491ACD39830}" srcOrd="11" destOrd="0" parTransId="{55E3D303-03FC-47B8-8205-75B64847ED82}" sibTransId="{BF96DB2E-0EFC-4643-BCA9-D12C7DBC1016}"/>
    <dgm:cxn modelId="{5A53B11F-83D9-A147-8D95-40A72573583E}" srcId="{A084D549-0A09-4EDC-BE78-30DC2684F569}" destId="{BF61E8B3-162F-5C45-BBA3-E05ED47A37A4}" srcOrd="2" destOrd="0" parTransId="{F72E57B1-D5BF-5349-82B4-571DE29AD087}" sibTransId="{195033E5-38AF-5446-B6BF-AE69C4658734}"/>
    <dgm:cxn modelId="{9618E690-A3AB-1448-89A5-C05A0B0EA657}" srcId="{A084D549-0A09-4EDC-BE78-30DC2684F569}" destId="{AD45E0EE-A66B-1349-81B8-DD0345193004}" srcOrd="30" destOrd="0" parTransId="{7A6B45A2-DD1A-014A-B15B-8EB7211AA7AD}" sibTransId="{86690EC5-28D9-1E42-9043-AE555DDA0126}"/>
    <dgm:cxn modelId="{0807BE95-EBAF-45C7-B406-0F834C1D651E}" srcId="{A084D549-0A09-4EDC-BE78-30DC2684F569}" destId="{63F6D2E8-21ED-4E81-A87A-BDBA6F2B3925}" srcOrd="13" destOrd="0" parTransId="{7395084F-D31F-4A17-9D06-853613050D02}" sibTransId="{CDE1DE3A-92B3-4A9E-B3C0-680D10B2AB44}"/>
    <dgm:cxn modelId="{DDADE955-2B82-4C25-BEA3-FE29A7803935}" type="presOf" srcId="{689B73D8-0624-4C37-9373-ACAC1436DEC7}" destId="{D83F89E9-4A45-44B3-AC02-4867E5F9D4CD}" srcOrd="0" destOrd="0" presId="urn:microsoft.com/office/officeart/2005/8/layout/default"/>
    <dgm:cxn modelId="{C4AE9C17-A972-4481-B283-D276B2395FE4}" type="presOf" srcId="{39C70E9F-3779-4CF6-947C-F11B0A7AB418}" destId="{2898482B-73DB-448B-A915-359B88204C09}" srcOrd="0" destOrd="0" presId="urn:microsoft.com/office/officeart/2005/8/layout/default"/>
    <dgm:cxn modelId="{978E61F1-2D03-4E87-AAA4-71C179798751}" type="presParOf" srcId="{A369657C-287C-4A1D-AAB7-A8DF29A8042D}" destId="{1388C9D4-43DF-41FA-B2EB-A2141A262C3F}" srcOrd="0" destOrd="0" presId="urn:microsoft.com/office/officeart/2005/8/layout/default"/>
    <dgm:cxn modelId="{CA42801F-917B-4E41-AB36-D33FF81052CF}" type="presParOf" srcId="{A369657C-287C-4A1D-AAB7-A8DF29A8042D}" destId="{A3B19A8A-FF65-4E2B-9704-0DA9FD1471BD}" srcOrd="1" destOrd="0" presId="urn:microsoft.com/office/officeart/2005/8/layout/default"/>
    <dgm:cxn modelId="{4ADF1211-F503-4FF1-8E04-5C3DE1574007}" type="presParOf" srcId="{A369657C-287C-4A1D-AAB7-A8DF29A8042D}" destId="{DEF38988-93B3-44CC-9130-76FF57549860}" srcOrd="2" destOrd="0" presId="urn:microsoft.com/office/officeart/2005/8/layout/default"/>
    <dgm:cxn modelId="{AF57F2CD-D5FB-43C2-8E32-9F7D9B225916}" type="presParOf" srcId="{A369657C-287C-4A1D-AAB7-A8DF29A8042D}" destId="{BEDDE740-B76B-483C-922D-0A695CE53119}" srcOrd="3" destOrd="0" presId="urn:microsoft.com/office/officeart/2005/8/layout/default"/>
    <dgm:cxn modelId="{CE2B69B9-35E5-8A48-B7E3-69C6862B54E3}" type="presParOf" srcId="{A369657C-287C-4A1D-AAB7-A8DF29A8042D}" destId="{5B01F54E-AF25-6E4A-977E-C31D31547D23}" srcOrd="4" destOrd="0" presId="urn:microsoft.com/office/officeart/2005/8/layout/default"/>
    <dgm:cxn modelId="{3BC228B3-3B39-F640-A41A-40DB9CC9AD34}" type="presParOf" srcId="{A369657C-287C-4A1D-AAB7-A8DF29A8042D}" destId="{7ED91F47-2F53-E94E-BE8D-B9204D098417}" srcOrd="5" destOrd="0" presId="urn:microsoft.com/office/officeart/2005/8/layout/default"/>
    <dgm:cxn modelId="{F2119F94-90A1-6044-BCA5-C6F3718207A9}" type="presParOf" srcId="{A369657C-287C-4A1D-AAB7-A8DF29A8042D}" destId="{3337ECB6-208A-AE44-9607-D3E12DF08556}" srcOrd="6" destOrd="0" presId="urn:microsoft.com/office/officeart/2005/8/layout/default"/>
    <dgm:cxn modelId="{5630D3B4-F697-B248-9F13-F9F7DEEE8F5C}" type="presParOf" srcId="{A369657C-287C-4A1D-AAB7-A8DF29A8042D}" destId="{46C347B4-21D2-9B43-B075-362E425C1109}" srcOrd="7" destOrd="0" presId="urn:microsoft.com/office/officeart/2005/8/layout/default"/>
    <dgm:cxn modelId="{06ABC994-9B0F-4F0D-B635-9C3F798426C9}" type="presParOf" srcId="{A369657C-287C-4A1D-AAB7-A8DF29A8042D}" destId="{0F664ED1-9E15-4A36-8E6F-8AFB7799F781}" srcOrd="8" destOrd="0" presId="urn:microsoft.com/office/officeart/2005/8/layout/default"/>
    <dgm:cxn modelId="{A7998130-ED58-4485-9E03-4649BD2F6335}" type="presParOf" srcId="{A369657C-287C-4A1D-AAB7-A8DF29A8042D}" destId="{1B7D0B81-7657-49F6-8C15-BEBAB441C976}" srcOrd="9" destOrd="0" presId="urn:microsoft.com/office/officeart/2005/8/layout/default"/>
    <dgm:cxn modelId="{57A0F3B9-2EC6-48A7-B8FC-802CCFE37ADC}" type="presParOf" srcId="{A369657C-287C-4A1D-AAB7-A8DF29A8042D}" destId="{68595508-6B7C-41BF-B427-CA8030A3B6DD}" srcOrd="10" destOrd="0" presId="urn:microsoft.com/office/officeart/2005/8/layout/default"/>
    <dgm:cxn modelId="{B4575BAF-F311-4FB2-8D99-7EC5096E281A}" type="presParOf" srcId="{A369657C-287C-4A1D-AAB7-A8DF29A8042D}" destId="{C395F9C0-874F-4D6B-9AA9-09ED89F21054}" srcOrd="11" destOrd="0" presId="urn:microsoft.com/office/officeart/2005/8/layout/default"/>
    <dgm:cxn modelId="{030A801B-340C-4325-948A-4C03BE1A57C8}" type="presParOf" srcId="{A369657C-287C-4A1D-AAB7-A8DF29A8042D}" destId="{81654458-C405-4341-8C38-1872C057BFB4}" srcOrd="12" destOrd="0" presId="urn:microsoft.com/office/officeart/2005/8/layout/default"/>
    <dgm:cxn modelId="{96A9AAD3-69DA-430C-8A51-A1067B07AB70}" type="presParOf" srcId="{A369657C-287C-4A1D-AAB7-A8DF29A8042D}" destId="{74F14CAF-80A0-4739-902E-69D72ACDDFF3}" srcOrd="13" destOrd="0" presId="urn:microsoft.com/office/officeart/2005/8/layout/default"/>
    <dgm:cxn modelId="{B3F9A7EF-C5C3-43DE-B40A-2F962CE0605C}" type="presParOf" srcId="{A369657C-287C-4A1D-AAB7-A8DF29A8042D}" destId="{34FDB0CA-EA4F-4BFE-96D1-0E54D0B880A9}" srcOrd="14" destOrd="0" presId="urn:microsoft.com/office/officeart/2005/8/layout/default"/>
    <dgm:cxn modelId="{5C65BEAD-62A3-4174-9DA9-8C88AC2A2413}" type="presParOf" srcId="{A369657C-287C-4A1D-AAB7-A8DF29A8042D}" destId="{1092FC13-C999-4A6E-A7EA-B050283F9B62}" srcOrd="15" destOrd="0" presId="urn:microsoft.com/office/officeart/2005/8/layout/default"/>
    <dgm:cxn modelId="{C7B2A4A4-9C2C-324A-9D9D-2AC33D4AEFF3}" type="presParOf" srcId="{A369657C-287C-4A1D-AAB7-A8DF29A8042D}" destId="{BA502A77-AB8F-1E4F-8342-28D6684671BE}" srcOrd="16" destOrd="0" presId="urn:microsoft.com/office/officeart/2005/8/layout/default"/>
    <dgm:cxn modelId="{7B28CB8D-5891-7640-A164-BFFB39D33322}" type="presParOf" srcId="{A369657C-287C-4A1D-AAB7-A8DF29A8042D}" destId="{7D3B8438-C8D7-D34B-BBF0-B55E9DAC0A55}" srcOrd="17" destOrd="0" presId="urn:microsoft.com/office/officeart/2005/8/layout/default"/>
    <dgm:cxn modelId="{B0E8C623-11B8-B54F-A1A4-6E4A0340083F}" type="presParOf" srcId="{A369657C-287C-4A1D-AAB7-A8DF29A8042D}" destId="{8205BD36-EB3F-E84E-9307-90672BE2A4CF}" srcOrd="18" destOrd="0" presId="urn:microsoft.com/office/officeart/2005/8/layout/default"/>
    <dgm:cxn modelId="{ADD69336-DF0D-FF42-A1F4-75FC34E0124D}" type="presParOf" srcId="{A369657C-287C-4A1D-AAB7-A8DF29A8042D}" destId="{E7C6188A-548E-EE43-98E0-0CC3F1E6EA70}" srcOrd="19" destOrd="0" presId="urn:microsoft.com/office/officeart/2005/8/layout/default"/>
    <dgm:cxn modelId="{36E7F146-8831-7945-BF8E-3217AA56567C}" type="presParOf" srcId="{A369657C-287C-4A1D-AAB7-A8DF29A8042D}" destId="{8EAA6104-111E-224F-BD67-C2E48E905792}" srcOrd="20" destOrd="0" presId="urn:microsoft.com/office/officeart/2005/8/layout/default"/>
    <dgm:cxn modelId="{8EBF02AD-94F5-8D4F-8B99-CEF8372D3FF1}" type="presParOf" srcId="{A369657C-287C-4A1D-AAB7-A8DF29A8042D}" destId="{8A751208-E42E-9341-A6E5-54199AC0D89F}" srcOrd="21" destOrd="0" presId="urn:microsoft.com/office/officeart/2005/8/layout/default"/>
    <dgm:cxn modelId="{525138C1-A6A6-4F62-AB9E-8E03C70D7420}" type="presParOf" srcId="{A369657C-287C-4A1D-AAB7-A8DF29A8042D}" destId="{54788F00-332C-4CF5-93F0-38CA61254BEF}" srcOrd="22" destOrd="0" presId="urn:microsoft.com/office/officeart/2005/8/layout/default"/>
    <dgm:cxn modelId="{93EC190B-6FBD-49AE-A96D-5021EB0586AA}" type="presParOf" srcId="{A369657C-287C-4A1D-AAB7-A8DF29A8042D}" destId="{FBCFEA0E-0113-4A4D-83A1-94D930825C7D}" srcOrd="23" destOrd="0" presId="urn:microsoft.com/office/officeart/2005/8/layout/default"/>
    <dgm:cxn modelId="{F5E09D7F-99AE-4B38-899D-0FB11C65983A}" type="presParOf" srcId="{A369657C-287C-4A1D-AAB7-A8DF29A8042D}" destId="{CB127872-49AA-4652-BCC7-A57D81980281}" srcOrd="24" destOrd="0" presId="urn:microsoft.com/office/officeart/2005/8/layout/default"/>
    <dgm:cxn modelId="{0E55A44F-FEA7-4A97-B05E-514089E224B9}" type="presParOf" srcId="{A369657C-287C-4A1D-AAB7-A8DF29A8042D}" destId="{F72F6790-B86F-4A4B-99E4-90B1D236875D}" srcOrd="25" destOrd="0" presId="urn:microsoft.com/office/officeart/2005/8/layout/default"/>
    <dgm:cxn modelId="{EF7369A0-A625-4AC9-97A4-25491C7453DC}" type="presParOf" srcId="{A369657C-287C-4A1D-AAB7-A8DF29A8042D}" destId="{FA328A23-B0DA-44BF-8005-52DA03D7449F}" srcOrd="26" destOrd="0" presId="urn:microsoft.com/office/officeart/2005/8/layout/default"/>
    <dgm:cxn modelId="{BD4DAF57-2FC1-443C-962D-B59216D3F9CB}" type="presParOf" srcId="{A369657C-287C-4A1D-AAB7-A8DF29A8042D}" destId="{89748A7A-63F8-4966-B13A-C64E319C53AC}" srcOrd="27" destOrd="0" presId="urn:microsoft.com/office/officeart/2005/8/layout/default"/>
    <dgm:cxn modelId="{268FED74-8044-9742-A2F6-0D4F90DB4DB6}" type="presParOf" srcId="{A369657C-287C-4A1D-AAB7-A8DF29A8042D}" destId="{1B7E024B-7C4C-A34B-B6F0-A4540D9EBFF8}" srcOrd="28" destOrd="0" presId="urn:microsoft.com/office/officeart/2005/8/layout/default"/>
    <dgm:cxn modelId="{16BEF899-4955-DE46-85C9-F9813E9AE0CA}" type="presParOf" srcId="{A369657C-287C-4A1D-AAB7-A8DF29A8042D}" destId="{B189B072-2E23-8A44-B0F9-7DAD22B13FFA}" srcOrd="29" destOrd="0" presId="urn:microsoft.com/office/officeart/2005/8/layout/default"/>
    <dgm:cxn modelId="{1428F8F8-407B-4102-B820-8D4123E2D1F6}" type="presParOf" srcId="{A369657C-287C-4A1D-AAB7-A8DF29A8042D}" destId="{D83F89E9-4A45-44B3-AC02-4867E5F9D4CD}" srcOrd="30" destOrd="0" presId="urn:microsoft.com/office/officeart/2005/8/layout/default"/>
    <dgm:cxn modelId="{AF464223-244F-4055-80F6-D31CD1E06DFD}" type="presParOf" srcId="{A369657C-287C-4A1D-AAB7-A8DF29A8042D}" destId="{BDDA677C-AC4C-4896-AA85-E0B70BEE873E}" srcOrd="31" destOrd="0" presId="urn:microsoft.com/office/officeart/2005/8/layout/default"/>
    <dgm:cxn modelId="{776E7B05-BB08-7A42-8CE9-29E95D96C4B2}" type="presParOf" srcId="{A369657C-287C-4A1D-AAB7-A8DF29A8042D}" destId="{E98FDC8C-0AD4-5746-AE63-3D4C664D8EC5}" srcOrd="32" destOrd="0" presId="urn:microsoft.com/office/officeart/2005/8/layout/default"/>
    <dgm:cxn modelId="{620569F2-42EA-B14A-B09A-0BB8268440FC}" type="presParOf" srcId="{A369657C-287C-4A1D-AAB7-A8DF29A8042D}" destId="{67188EC8-60BB-3E46-BF5F-979A00395FE8}" srcOrd="33" destOrd="0" presId="urn:microsoft.com/office/officeart/2005/8/layout/default"/>
    <dgm:cxn modelId="{8D0BCC9F-A02A-40B6-A951-DE87EEB1413B}" type="presParOf" srcId="{A369657C-287C-4A1D-AAB7-A8DF29A8042D}" destId="{F894333E-0685-4941-BBEF-1EFEA4922A96}" srcOrd="34" destOrd="0" presId="urn:microsoft.com/office/officeart/2005/8/layout/default"/>
    <dgm:cxn modelId="{0C9B79D8-DC37-462A-90EC-9E2A599ACF1E}" type="presParOf" srcId="{A369657C-287C-4A1D-AAB7-A8DF29A8042D}" destId="{6C76702A-A059-4F41-9861-96A6A965F141}" srcOrd="35" destOrd="0" presId="urn:microsoft.com/office/officeart/2005/8/layout/default"/>
    <dgm:cxn modelId="{50D93A85-70B4-482A-8DD4-5FEEE1F19128}" type="presParOf" srcId="{A369657C-287C-4A1D-AAB7-A8DF29A8042D}" destId="{2595A267-D970-4104-BFFE-400172540BBA}" srcOrd="36" destOrd="0" presId="urn:microsoft.com/office/officeart/2005/8/layout/default"/>
    <dgm:cxn modelId="{9381F2A9-3842-4F45-9F18-C3B75821535B}" type="presParOf" srcId="{A369657C-287C-4A1D-AAB7-A8DF29A8042D}" destId="{DE8717D9-82F6-47D7-86C2-3DD2AB76CC3C}" srcOrd="37" destOrd="0" presId="urn:microsoft.com/office/officeart/2005/8/layout/default"/>
    <dgm:cxn modelId="{B2BF2B52-A72D-4B8E-B0D8-BF13A662F3CC}" type="presParOf" srcId="{A369657C-287C-4A1D-AAB7-A8DF29A8042D}" destId="{559BFF3A-D81D-4792-B71E-CD22A0198BDC}" srcOrd="38" destOrd="0" presId="urn:microsoft.com/office/officeart/2005/8/layout/default"/>
    <dgm:cxn modelId="{53B4D794-0FD8-42DE-BF16-12542AB0CA43}" type="presParOf" srcId="{A369657C-287C-4A1D-AAB7-A8DF29A8042D}" destId="{C79ADEBC-BB20-4196-BFD9-198BCF1FE69C}" srcOrd="39" destOrd="0" presId="urn:microsoft.com/office/officeart/2005/8/layout/default"/>
    <dgm:cxn modelId="{9251D1C7-AF86-4706-82ED-03D7A22AD5FC}" type="presParOf" srcId="{A369657C-287C-4A1D-AAB7-A8DF29A8042D}" destId="{3283098E-8035-4644-B0A0-F5E9B8671307}" srcOrd="40" destOrd="0" presId="urn:microsoft.com/office/officeart/2005/8/layout/default"/>
    <dgm:cxn modelId="{593E63E2-D947-4600-BB3F-D021320C6351}" type="presParOf" srcId="{A369657C-287C-4A1D-AAB7-A8DF29A8042D}" destId="{EDB909CB-513E-4EBB-8A3F-D50B0A9C9166}" srcOrd="41" destOrd="0" presId="urn:microsoft.com/office/officeart/2005/8/layout/default"/>
    <dgm:cxn modelId="{052EAA71-CB9E-4CC4-BA21-981A82EC7C7D}" type="presParOf" srcId="{A369657C-287C-4A1D-AAB7-A8DF29A8042D}" destId="{8C4399B4-19DE-494A-93D3-99E22C330D97}" srcOrd="42" destOrd="0" presId="urn:microsoft.com/office/officeart/2005/8/layout/default"/>
    <dgm:cxn modelId="{F36B07CC-22CD-4FBE-9676-6072487BD829}" type="presParOf" srcId="{A369657C-287C-4A1D-AAB7-A8DF29A8042D}" destId="{E40DDF3A-AAEB-4875-A204-33ECC98EA4F2}" srcOrd="43" destOrd="0" presId="urn:microsoft.com/office/officeart/2005/8/layout/default"/>
    <dgm:cxn modelId="{BC1D2E7D-7C28-AA41-9281-654DB4B176B5}" type="presParOf" srcId="{A369657C-287C-4A1D-AAB7-A8DF29A8042D}" destId="{1556EBFF-1E50-4A4F-A0B2-DA235EF4D4B2}" srcOrd="44" destOrd="0" presId="urn:microsoft.com/office/officeart/2005/8/layout/default"/>
    <dgm:cxn modelId="{F39F6497-9725-D240-B141-43BFCF502FE1}" type="presParOf" srcId="{A369657C-287C-4A1D-AAB7-A8DF29A8042D}" destId="{D46E6987-6585-EE4D-BC02-BF3DFA3CE82C}" srcOrd="45" destOrd="0" presId="urn:microsoft.com/office/officeart/2005/8/layout/default"/>
    <dgm:cxn modelId="{2D65EEFD-7460-4E78-8AE8-07DFDD4FA4B3}" type="presParOf" srcId="{A369657C-287C-4A1D-AAB7-A8DF29A8042D}" destId="{C615881B-37D3-49C3-B16B-5B1B0F5F13D4}" srcOrd="46" destOrd="0" presId="urn:microsoft.com/office/officeart/2005/8/layout/default"/>
    <dgm:cxn modelId="{DE4B9D38-FD6D-4798-A9EA-2814F42CA814}" type="presParOf" srcId="{A369657C-287C-4A1D-AAB7-A8DF29A8042D}" destId="{346A5D72-823E-4AAD-9DD1-9994BEBECDCF}" srcOrd="47" destOrd="0" presId="urn:microsoft.com/office/officeart/2005/8/layout/default"/>
    <dgm:cxn modelId="{7860E458-9D67-45EC-8B7B-ADE64616B754}" type="presParOf" srcId="{A369657C-287C-4A1D-AAB7-A8DF29A8042D}" destId="{582C1DC7-FE13-4BD2-83F5-E678FF21599B}" srcOrd="48" destOrd="0" presId="urn:microsoft.com/office/officeart/2005/8/layout/default"/>
    <dgm:cxn modelId="{34743D30-17FD-4FA1-A286-E7B6798C6A65}" type="presParOf" srcId="{A369657C-287C-4A1D-AAB7-A8DF29A8042D}" destId="{9C938A12-29AC-4E0C-ABA6-BBDEB0B93C52}" srcOrd="49" destOrd="0" presId="urn:microsoft.com/office/officeart/2005/8/layout/default"/>
    <dgm:cxn modelId="{DB801D64-2E09-4260-9422-730765A7E894}" type="presParOf" srcId="{A369657C-287C-4A1D-AAB7-A8DF29A8042D}" destId="{FEF13D82-6FE4-4D15-84F2-E06CAD4F365D}" srcOrd="50" destOrd="0" presId="urn:microsoft.com/office/officeart/2005/8/layout/default"/>
    <dgm:cxn modelId="{1F7623D8-90C1-4F91-A7B4-2C27E03E1825}" type="presParOf" srcId="{A369657C-287C-4A1D-AAB7-A8DF29A8042D}" destId="{AE19E3A2-A7EC-4D92-8A4E-208498A1323A}" srcOrd="51" destOrd="0" presId="urn:microsoft.com/office/officeart/2005/8/layout/default"/>
    <dgm:cxn modelId="{B3FDF906-8584-4ADD-B1AD-06C9EEC868F7}" type="presParOf" srcId="{A369657C-287C-4A1D-AAB7-A8DF29A8042D}" destId="{03C93693-2A33-4C85-8AE6-190C6E36D59B}" srcOrd="52" destOrd="0" presId="urn:microsoft.com/office/officeart/2005/8/layout/default"/>
    <dgm:cxn modelId="{D15DB9C6-0BAE-4219-8C3E-E88B6868E3C8}" type="presParOf" srcId="{A369657C-287C-4A1D-AAB7-A8DF29A8042D}" destId="{D1755365-8D21-4179-BECB-4612961E54F1}" srcOrd="53" destOrd="0" presId="urn:microsoft.com/office/officeart/2005/8/layout/default"/>
    <dgm:cxn modelId="{B28DED8B-4D24-4B89-8500-EC18C70B3152}" type="presParOf" srcId="{A369657C-287C-4A1D-AAB7-A8DF29A8042D}" destId="{E764C87E-8B28-4142-AFAD-7059F40D1F83}" srcOrd="54" destOrd="0" presId="urn:microsoft.com/office/officeart/2005/8/layout/default"/>
    <dgm:cxn modelId="{0A098E19-017C-41B0-BE98-EFE0B28C5AF6}" type="presParOf" srcId="{A369657C-287C-4A1D-AAB7-A8DF29A8042D}" destId="{7ACCB670-9C3C-4163-BD64-856239CC55A6}" srcOrd="55" destOrd="0" presId="urn:microsoft.com/office/officeart/2005/8/layout/default"/>
    <dgm:cxn modelId="{D870E48B-F5E6-B54E-B6A5-FD0523622246}" type="presParOf" srcId="{A369657C-287C-4A1D-AAB7-A8DF29A8042D}" destId="{6CE996F9-0C4F-A349-BD67-ECCEF1B1DA20}" srcOrd="56" destOrd="0" presId="urn:microsoft.com/office/officeart/2005/8/layout/default"/>
    <dgm:cxn modelId="{1E09BBCD-D4BE-D344-8664-7E333E45AF2B}" type="presParOf" srcId="{A369657C-287C-4A1D-AAB7-A8DF29A8042D}" destId="{D528B551-2687-6C4F-90A2-97AD09FBB920}" srcOrd="57" destOrd="0" presId="urn:microsoft.com/office/officeart/2005/8/layout/default"/>
    <dgm:cxn modelId="{03033556-93B9-409B-9F6E-B4205B9AF55F}" type="presParOf" srcId="{A369657C-287C-4A1D-AAB7-A8DF29A8042D}" destId="{A8CC9F3C-CB68-413F-A3D7-658524E77C9D}" srcOrd="58" destOrd="0" presId="urn:microsoft.com/office/officeart/2005/8/layout/default"/>
    <dgm:cxn modelId="{DAC9E6C6-26A5-4A02-9245-6849840FE5A1}" type="presParOf" srcId="{A369657C-287C-4A1D-AAB7-A8DF29A8042D}" destId="{143DBD66-8760-4F75-9B42-217B72984A9F}" srcOrd="59" destOrd="0" presId="urn:microsoft.com/office/officeart/2005/8/layout/default"/>
    <dgm:cxn modelId="{482027C9-25C4-E64D-B882-D65951B8E583}" type="presParOf" srcId="{A369657C-287C-4A1D-AAB7-A8DF29A8042D}" destId="{2FC42080-8DC3-4C46-8320-2420964BF731}" srcOrd="60" destOrd="0" presId="urn:microsoft.com/office/officeart/2005/8/layout/default"/>
    <dgm:cxn modelId="{5F4725A3-81A9-A64C-BB64-8CEA2EF42FA3}" type="presParOf" srcId="{A369657C-287C-4A1D-AAB7-A8DF29A8042D}" destId="{82A651AF-1E52-CE40-BAFE-07472CBFF28A}" srcOrd="61" destOrd="0" presId="urn:microsoft.com/office/officeart/2005/8/layout/default"/>
    <dgm:cxn modelId="{9B49E0C7-ED90-B94A-A022-4CC106089732}" type="presParOf" srcId="{A369657C-287C-4A1D-AAB7-A8DF29A8042D}" destId="{EEC4FB3E-6ED7-1448-97F9-E1C18EA197F0}" srcOrd="62" destOrd="0" presId="urn:microsoft.com/office/officeart/2005/8/layout/default"/>
    <dgm:cxn modelId="{56456563-9CBE-9D47-8E9C-A6071C43E3B9}" type="presParOf" srcId="{A369657C-287C-4A1D-AAB7-A8DF29A8042D}" destId="{A4044D81-82C6-C944-9677-9328C170A1CD}" srcOrd="63" destOrd="0" presId="urn:microsoft.com/office/officeart/2005/8/layout/default"/>
    <dgm:cxn modelId="{AF311F45-65A6-8447-98D9-F9899B7E57B2}" type="presParOf" srcId="{A369657C-287C-4A1D-AAB7-A8DF29A8042D}" destId="{8EDF3570-58CC-C642-8EFF-7553F54C75D4}" srcOrd="64" destOrd="0" presId="urn:microsoft.com/office/officeart/2005/8/layout/default"/>
    <dgm:cxn modelId="{F6D5F4B4-31CA-3246-815F-6E4AD7F100C7}" type="presParOf" srcId="{A369657C-287C-4A1D-AAB7-A8DF29A8042D}" destId="{FA260B00-DD30-304F-AACC-09FCD2C8191D}" srcOrd="65" destOrd="0" presId="urn:microsoft.com/office/officeart/2005/8/layout/default"/>
    <dgm:cxn modelId="{F04052EC-5C89-4955-AB80-9AAAA0536691}" type="presParOf" srcId="{A369657C-287C-4A1D-AAB7-A8DF29A8042D}" destId="{1B91DF7A-8D21-412E-8DAE-E791BD6047FE}" srcOrd="66" destOrd="0" presId="urn:microsoft.com/office/officeart/2005/8/layout/default"/>
    <dgm:cxn modelId="{EBB2FE1E-1185-4C44-9845-CCE5AD519708}" type="presParOf" srcId="{A369657C-287C-4A1D-AAB7-A8DF29A8042D}" destId="{B7EB60BE-984B-4ABE-B6C5-1691680D0E10}" srcOrd="67" destOrd="0" presId="urn:microsoft.com/office/officeart/2005/8/layout/default"/>
    <dgm:cxn modelId="{7CAF1C4A-645A-4C63-AAB9-48C9015E06ED}" type="presParOf" srcId="{A369657C-287C-4A1D-AAB7-A8DF29A8042D}" destId="{2898482B-73DB-448B-A915-359B88204C09}" srcOrd="68" destOrd="0" presId="urn:microsoft.com/office/officeart/2005/8/layout/default"/>
    <dgm:cxn modelId="{90EAED43-9239-4A47-898F-66021E9D2CD9}" type="presParOf" srcId="{A369657C-287C-4A1D-AAB7-A8DF29A8042D}" destId="{CC7240D8-63A6-4399-B350-164398EB9A8B}" srcOrd="69" destOrd="0" presId="urn:microsoft.com/office/officeart/2005/8/layout/default"/>
    <dgm:cxn modelId="{1BD218AF-7CAA-452C-9E4F-67531CC704B5}" type="presParOf" srcId="{A369657C-287C-4A1D-AAB7-A8DF29A8042D}" destId="{53BF552C-963A-4801-B804-BB298B08F019}" srcOrd="70" destOrd="0" presId="urn:microsoft.com/office/officeart/2005/8/layout/default"/>
    <dgm:cxn modelId="{1E8BDBD9-7E1E-4DC2-92A5-39AD9543577B}" type="presParOf" srcId="{A369657C-287C-4A1D-AAB7-A8DF29A8042D}" destId="{A60946D2-BE51-4579-9C50-1F25E0DAFB3E}" srcOrd="71" destOrd="0" presId="urn:microsoft.com/office/officeart/2005/8/layout/default"/>
    <dgm:cxn modelId="{8488AB9B-D948-9B4A-A21B-AFEF82A0F131}" type="presParOf" srcId="{A369657C-287C-4A1D-AAB7-A8DF29A8042D}" destId="{9F004DD2-BCD8-3940-9D9A-1B1DCA5B3F98}" srcOrd="72" destOrd="0" presId="urn:microsoft.com/office/officeart/2005/8/layout/default"/>
    <dgm:cxn modelId="{E67C7713-6202-764E-82A1-396B3F5B401B}" type="presParOf" srcId="{A369657C-287C-4A1D-AAB7-A8DF29A8042D}" destId="{CBDDF314-02BB-CD4A-BE9A-86DCABD152C9}" srcOrd="73" destOrd="0" presId="urn:microsoft.com/office/officeart/2005/8/layout/default"/>
    <dgm:cxn modelId="{94EC321D-C095-442A-8770-9EEE1542D597}" type="presParOf" srcId="{A369657C-287C-4A1D-AAB7-A8DF29A8042D}" destId="{DF362DCF-95D1-490C-A218-2464D73F29DE}" srcOrd="74" destOrd="0" presId="urn:microsoft.com/office/officeart/2005/8/layout/default"/>
    <dgm:cxn modelId="{B23416CA-0B55-4C21-87F9-349D8EEBF58D}" type="presParOf" srcId="{A369657C-287C-4A1D-AAB7-A8DF29A8042D}" destId="{3B5B8743-4156-46A3-9359-1C04861BDF1A}" srcOrd="75" destOrd="0" presId="urn:microsoft.com/office/officeart/2005/8/layout/default"/>
    <dgm:cxn modelId="{9B0F713C-4A19-4ECC-A5E9-C82C49EC33A5}" type="presParOf" srcId="{A369657C-287C-4A1D-AAB7-A8DF29A8042D}" destId="{28162803-DF42-445D-9DA6-64E946932B3C}" srcOrd="76" destOrd="0" presId="urn:microsoft.com/office/officeart/2005/8/layout/default"/>
    <dgm:cxn modelId="{D4FE55CF-3356-44A1-8F04-591D83ADB233}" type="presParOf" srcId="{A369657C-287C-4A1D-AAB7-A8DF29A8042D}" destId="{BDD222F3-A43C-4B2F-95DF-96FB275D5DBB}" srcOrd="77" destOrd="0" presId="urn:microsoft.com/office/officeart/2005/8/layout/default"/>
    <dgm:cxn modelId="{677B17CC-440B-4A7F-8D7C-E436ABF473A2}" type="presParOf" srcId="{A369657C-287C-4A1D-AAB7-A8DF29A8042D}" destId="{9B80A308-CEBD-416D-A1D4-D50030FF1E05}" srcOrd="78" destOrd="0" presId="urn:microsoft.com/office/officeart/2005/8/layout/default"/>
    <dgm:cxn modelId="{6B1E6EDA-CF3D-4B67-972E-25C7E2725C64}" type="presParOf" srcId="{A369657C-287C-4A1D-AAB7-A8DF29A8042D}" destId="{FB9654D8-5D37-4AE7-9F80-7AE2CD50B73D}" srcOrd="79" destOrd="0" presId="urn:microsoft.com/office/officeart/2005/8/layout/default"/>
    <dgm:cxn modelId="{6ED1EBE7-2F65-974E-ADBC-8DBDE91F7EDE}" type="presParOf" srcId="{A369657C-287C-4A1D-AAB7-A8DF29A8042D}" destId="{454FA514-2C3E-9F44-A483-3501B5ADA764}" srcOrd="80" destOrd="0" presId="urn:microsoft.com/office/officeart/2005/8/layout/default"/>
    <dgm:cxn modelId="{E4062B14-B24B-D241-95DD-595750992BF4}" type="presParOf" srcId="{A369657C-287C-4A1D-AAB7-A8DF29A8042D}" destId="{5F70E2A3-556F-BF4B-B40A-C693F7A6A76C}" srcOrd="81" destOrd="0" presId="urn:microsoft.com/office/officeart/2005/8/layout/default"/>
    <dgm:cxn modelId="{BDC09228-B182-4677-98E5-B9A1D1E58E7B}" type="presParOf" srcId="{A369657C-287C-4A1D-AAB7-A8DF29A8042D}" destId="{6600B78B-B0DF-4F9A-AAA1-1BD4CEDF8FFA}" srcOrd="8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F48C82C-FCD8-4FDA-9DEB-B5B8ACEB909C}" type="doc">
      <dgm:prSet loTypeId="urn:microsoft.com/office/officeart/2009/3/layout/SubStepProcess" loCatId="process" qsTypeId="urn:microsoft.com/office/officeart/2005/8/quickstyle/simple1" qsCatId="simple" csTypeId="urn:microsoft.com/office/officeart/2005/8/colors/colorful1" csCatId="colorful" phldr="1"/>
      <dgm:spPr/>
      <dgm:t>
        <a:bodyPr/>
        <a:lstStyle/>
        <a:p>
          <a:endParaRPr lang="en-US"/>
        </a:p>
      </dgm:t>
    </dgm:pt>
    <dgm:pt modelId="{7F00B9EF-5ACD-4090-ACDE-24BEFAAA993D}">
      <dgm:prSet/>
      <dgm:spPr/>
      <dgm:t>
        <a:bodyPr/>
        <a:lstStyle/>
        <a:p>
          <a:pPr rtl="0"/>
          <a:r>
            <a:rPr lang="en-US" b="0" i="0" dirty="0" smtClean="0">
              <a:latin typeface="Graphik Extralight" charset="0"/>
              <a:ea typeface="Graphik Extralight" charset="0"/>
              <a:cs typeface="Graphik Extralight" charset="0"/>
            </a:rPr>
            <a:t>Get data from </a:t>
          </a:r>
          <a:endParaRPr lang="en-US" b="0" i="0" dirty="0">
            <a:latin typeface="Graphik Extralight" charset="0"/>
            <a:ea typeface="Graphik Extralight" charset="0"/>
            <a:cs typeface="Graphik Extralight" charset="0"/>
          </a:endParaRPr>
        </a:p>
      </dgm:t>
    </dgm:pt>
    <dgm:pt modelId="{5BBF2046-AB98-44F4-B21F-077C6A49FA01}" type="parTrans" cxnId="{37C573D3-0DAC-407E-84C9-BDE2462B9A4B}">
      <dgm:prSet/>
      <dgm:spPr/>
      <dgm:t>
        <a:bodyPr/>
        <a:lstStyle/>
        <a:p>
          <a:endParaRPr lang="en-US" b="0" i="0">
            <a:latin typeface="Graphik Extralight" charset="0"/>
            <a:ea typeface="Graphik Extralight" charset="0"/>
            <a:cs typeface="Graphik Extralight" charset="0"/>
          </a:endParaRPr>
        </a:p>
      </dgm:t>
    </dgm:pt>
    <dgm:pt modelId="{C5FB8E21-6C5D-4E4F-9ACF-F99AAD711B33}" type="sibTrans" cxnId="{37C573D3-0DAC-407E-84C9-BDE2462B9A4B}">
      <dgm:prSet/>
      <dgm:spPr/>
      <dgm:t>
        <a:bodyPr/>
        <a:lstStyle/>
        <a:p>
          <a:endParaRPr lang="en-US" b="0" i="0">
            <a:latin typeface="Graphik Extralight" charset="0"/>
            <a:ea typeface="Graphik Extralight" charset="0"/>
            <a:cs typeface="Graphik Extralight" charset="0"/>
          </a:endParaRPr>
        </a:p>
      </dgm:t>
    </dgm:pt>
    <dgm:pt modelId="{59A9408A-CB6F-489B-A3CC-FB819410D72B}">
      <dgm:prSet/>
      <dgm:spPr/>
      <dgm:t>
        <a:bodyPr/>
        <a:lstStyle/>
        <a:p>
          <a:pPr rtl="0"/>
          <a:r>
            <a:rPr lang="en-US" b="0" i="0" smtClean="0">
              <a:latin typeface="Graphik Extralight" charset="0"/>
              <a:ea typeface="Graphik Extralight" charset="0"/>
              <a:cs typeface="Graphik Extralight" charset="0"/>
            </a:rPr>
            <a:t>Hadoop </a:t>
          </a:r>
          <a:endParaRPr lang="en-US" b="0" i="0" dirty="0">
            <a:latin typeface="Graphik Extralight" charset="0"/>
            <a:ea typeface="Graphik Extralight" charset="0"/>
            <a:cs typeface="Graphik Extralight" charset="0"/>
          </a:endParaRPr>
        </a:p>
      </dgm:t>
    </dgm:pt>
    <dgm:pt modelId="{519696E4-1A36-4D1E-8D33-EF0FBB8DE74F}" type="parTrans" cxnId="{8568650B-5AC2-4170-A525-06909AFBC0BF}">
      <dgm:prSet/>
      <dgm:spPr/>
      <dgm:t>
        <a:bodyPr/>
        <a:lstStyle/>
        <a:p>
          <a:endParaRPr lang="en-US" b="0" i="0">
            <a:latin typeface="Graphik Extralight" charset="0"/>
            <a:ea typeface="Graphik Extralight" charset="0"/>
            <a:cs typeface="Graphik Extralight" charset="0"/>
          </a:endParaRPr>
        </a:p>
      </dgm:t>
    </dgm:pt>
    <dgm:pt modelId="{974C2B17-625D-4946-9786-2833A23807C9}" type="sibTrans" cxnId="{8568650B-5AC2-4170-A525-06909AFBC0BF}">
      <dgm:prSet/>
      <dgm:spPr/>
      <dgm:t>
        <a:bodyPr/>
        <a:lstStyle/>
        <a:p>
          <a:endParaRPr lang="en-US" b="0" i="0">
            <a:latin typeface="Graphik Extralight" charset="0"/>
            <a:ea typeface="Graphik Extralight" charset="0"/>
            <a:cs typeface="Graphik Extralight" charset="0"/>
          </a:endParaRPr>
        </a:p>
      </dgm:t>
    </dgm:pt>
    <dgm:pt modelId="{9EB54E15-0308-484B-9853-03CCC8B4B309}">
      <dgm:prSet/>
      <dgm:spPr/>
      <dgm:t>
        <a:bodyPr/>
        <a:lstStyle/>
        <a:p>
          <a:pPr rtl="0"/>
          <a:r>
            <a:rPr lang="en-US" b="0" i="0" smtClean="0">
              <a:latin typeface="Graphik Extralight" charset="0"/>
              <a:ea typeface="Graphik Extralight" charset="0"/>
              <a:cs typeface="Graphik Extralight" charset="0"/>
            </a:rPr>
            <a:t>SQL Server</a:t>
          </a:r>
          <a:endParaRPr lang="en-US" b="0" i="0" dirty="0">
            <a:latin typeface="Graphik Extralight" charset="0"/>
            <a:ea typeface="Graphik Extralight" charset="0"/>
            <a:cs typeface="Graphik Extralight" charset="0"/>
          </a:endParaRPr>
        </a:p>
      </dgm:t>
    </dgm:pt>
    <dgm:pt modelId="{3DC0142C-14EA-4C46-87F8-C68377EF171A}" type="parTrans" cxnId="{FC5105A7-2126-4EDD-ACD3-DBD41F668385}">
      <dgm:prSet/>
      <dgm:spPr/>
      <dgm:t>
        <a:bodyPr/>
        <a:lstStyle/>
        <a:p>
          <a:endParaRPr lang="en-US" b="0" i="0">
            <a:latin typeface="Graphik Extralight" charset="0"/>
            <a:ea typeface="Graphik Extralight" charset="0"/>
            <a:cs typeface="Graphik Extralight" charset="0"/>
          </a:endParaRPr>
        </a:p>
      </dgm:t>
    </dgm:pt>
    <dgm:pt modelId="{9420C807-80C6-4629-8B71-C6C9A13298D9}" type="sibTrans" cxnId="{FC5105A7-2126-4EDD-ACD3-DBD41F668385}">
      <dgm:prSet/>
      <dgm:spPr/>
      <dgm:t>
        <a:bodyPr/>
        <a:lstStyle/>
        <a:p>
          <a:endParaRPr lang="en-US" b="0" i="0">
            <a:latin typeface="Graphik Extralight" charset="0"/>
            <a:ea typeface="Graphik Extralight" charset="0"/>
            <a:cs typeface="Graphik Extralight" charset="0"/>
          </a:endParaRPr>
        </a:p>
      </dgm:t>
    </dgm:pt>
    <dgm:pt modelId="{3CA413D7-CD04-414F-95A2-FBB1C671B733}">
      <dgm:prSet/>
      <dgm:spPr/>
      <dgm:t>
        <a:bodyPr/>
        <a:lstStyle/>
        <a:p>
          <a:pPr rtl="0"/>
          <a:r>
            <a:rPr lang="en-US" b="0" i="0" dirty="0" smtClean="0">
              <a:latin typeface="Graphik Extralight" charset="0"/>
              <a:ea typeface="Graphik Extralight" charset="0"/>
              <a:cs typeface="Graphik Extralight" charset="0"/>
            </a:rPr>
            <a:t>RSS</a:t>
          </a:r>
          <a:endParaRPr lang="en-US" b="0" i="0" dirty="0">
            <a:latin typeface="Graphik Extralight" charset="0"/>
            <a:ea typeface="Graphik Extralight" charset="0"/>
            <a:cs typeface="Graphik Extralight" charset="0"/>
          </a:endParaRPr>
        </a:p>
      </dgm:t>
    </dgm:pt>
    <dgm:pt modelId="{48A5A5D0-6E11-4EF2-B399-A2740902E72E}" type="parTrans" cxnId="{A2DD9F6C-0F72-4D49-B0C8-76EBE1B45C2F}">
      <dgm:prSet/>
      <dgm:spPr/>
      <dgm:t>
        <a:bodyPr/>
        <a:lstStyle/>
        <a:p>
          <a:endParaRPr lang="en-US" b="0" i="0">
            <a:latin typeface="Graphik Extralight" charset="0"/>
            <a:ea typeface="Graphik Extralight" charset="0"/>
            <a:cs typeface="Graphik Extralight" charset="0"/>
          </a:endParaRPr>
        </a:p>
      </dgm:t>
    </dgm:pt>
    <dgm:pt modelId="{B84B7E2A-87E5-4715-BB84-5165E5276CB1}" type="sibTrans" cxnId="{A2DD9F6C-0F72-4D49-B0C8-76EBE1B45C2F}">
      <dgm:prSet/>
      <dgm:spPr/>
      <dgm:t>
        <a:bodyPr/>
        <a:lstStyle/>
        <a:p>
          <a:endParaRPr lang="en-US" b="0" i="0">
            <a:latin typeface="Graphik Extralight" charset="0"/>
            <a:ea typeface="Graphik Extralight" charset="0"/>
            <a:cs typeface="Graphik Extralight" charset="0"/>
          </a:endParaRPr>
        </a:p>
      </dgm:t>
    </dgm:pt>
    <dgm:pt modelId="{C26055C6-4E4C-460E-870F-8E966E43E2D1}">
      <dgm:prSet/>
      <dgm:spPr/>
      <dgm:t>
        <a:bodyPr/>
        <a:lstStyle/>
        <a:p>
          <a:pPr rtl="0"/>
          <a:r>
            <a:rPr lang="en-US" b="0" i="0" dirty="0" smtClean="0">
              <a:latin typeface="Graphik Extralight" charset="0"/>
              <a:ea typeface="Graphik Extralight" charset="0"/>
              <a:cs typeface="Graphik Extralight" charset="0"/>
            </a:rPr>
            <a:t>CSV</a:t>
          </a:r>
          <a:endParaRPr lang="en-US" b="0" i="0" dirty="0">
            <a:latin typeface="Graphik Extralight" charset="0"/>
            <a:ea typeface="Graphik Extralight" charset="0"/>
            <a:cs typeface="Graphik Extralight" charset="0"/>
          </a:endParaRPr>
        </a:p>
      </dgm:t>
    </dgm:pt>
    <dgm:pt modelId="{4F063564-B27A-4F72-8903-FB018FBB7137}" type="parTrans" cxnId="{62632657-F490-4DEC-BA42-444CE2B7ABD9}">
      <dgm:prSet/>
      <dgm:spPr/>
      <dgm:t>
        <a:bodyPr/>
        <a:lstStyle/>
        <a:p>
          <a:endParaRPr lang="en-US" b="0" i="0">
            <a:latin typeface="Graphik Extralight" charset="0"/>
            <a:ea typeface="Graphik Extralight" charset="0"/>
            <a:cs typeface="Graphik Extralight" charset="0"/>
          </a:endParaRPr>
        </a:p>
      </dgm:t>
    </dgm:pt>
    <dgm:pt modelId="{168605B8-505C-4132-8AC6-CEE91A4EED24}" type="sibTrans" cxnId="{62632657-F490-4DEC-BA42-444CE2B7ABD9}">
      <dgm:prSet/>
      <dgm:spPr/>
      <dgm:t>
        <a:bodyPr/>
        <a:lstStyle/>
        <a:p>
          <a:endParaRPr lang="en-US" b="0" i="0">
            <a:latin typeface="Graphik Extralight" charset="0"/>
            <a:ea typeface="Graphik Extralight" charset="0"/>
            <a:cs typeface="Graphik Extralight" charset="0"/>
          </a:endParaRPr>
        </a:p>
      </dgm:t>
    </dgm:pt>
    <dgm:pt modelId="{FBE28A1F-8CA5-4DAC-AA23-578D008EB225}">
      <dgm:prSet/>
      <dgm:spPr/>
      <dgm:t>
        <a:bodyPr/>
        <a:lstStyle/>
        <a:p>
          <a:pPr rtl="0"/>
          <a:r>
            <a:rPr lang="en-US" b="0" i="0" smtClean="0">
              <a:latin typeface="Graphik Extralight" charset="0"/>
              <a:ea typeface="Graphik Extralight" charset="0"/>
              <a:cs typeface="Graphik Extralight" charset="0"/>
            </a:rPr>
            <a:t>OData</a:t>
          </a:r>
          <a:endParaRPr lang="en-US" b="0" i="0">
            <a:latin typeface="Graphik Extralight" charset="0"/>
            <a:ea typeface="Graphik Extralight" charset="0"/>
            <a:cs typeface="Graphik Extralight" charset="0"/>
          </a:endParaRPr>
        </a:p>
      </dgm:t>
    </dgm:pt>
    <dgm:pt modelId="{422B6998-7439-4239-9CD7-FF4CF6679675}" type="parTrans" cxnId="{5443AABE-6C70-44B6-966F-88E35FA1A378}">
      <dgm:prSet/>
      <dgm:spPr/>
      <dgm:t>
        <a:bodyPr/>
        <a:lstStyle/>
        <a:p>
          <a:endParaRPr lang="en-US" b="0" i="0">
            <a:latin typeface="Graphik Extralight" charset="0"/>
            <a:ea typeface="Graphik Extralight" charset="0"/>
            <a:cs typeface="Graphik Extralight" charset="0"/>
          </a:endParaRPr>
        </a:p>
      </dgm:t>
    </dgm:pt>
    <dgm:pt modelId="{825A2C03-8028-49FF-8D1F-63B3B0B1F362}" type="sibTrans" cxnId="{5443AABE-6C70-44B6-966F-88E35FA1A378}">
      <dgm:prSet/>
      <dgm:spPr/>
      <dgm:t>
        <a:bodyPr/>
        <a:lstStyle/>
        <a:p>
          <a:endParaRPr lang="en-US" b="0" i="0">
            <a:latin typeface="Graphik Extralight" charset="0"/>
            <a:ea typeface="Graphik Extralight" charset="0"/>
            <a:cs typeface="Graphik Extralight" charset="0"/>
          </a:endParaRPr>
        </a:p>
      </dgm:t>
    </dgm:pt>
    <dgm:pt modelId="{D1B83201-79F1-45C8-B298-EC6DAFB0CBF4}">
      <dgm:prSet/>
      <dgm:spPr/>
      <dgm:t>
        <a:bodyPr/>
        <a:lstStyle/>
        <a:p>
          <a:pPr rtl="0"/>
          <a:r>
            <a:rPr lang="en-US" b="0" i="0" smtClean="0">
              <a:latin typeface="Graphik Extralight" charset="0"/>
              <a:ea typeface="Graphik Extralight" charset="0"/>
              <a:cs typeface="Graphik Extralight" charset="0"/>
            </a:rPr>
            <a:t>World Bank</a:t>
          </a:r>
          <a:endParaRPr lang="en-US" b="0" i="0" dirty="0">
            <a:latin typeface="Graphik Extralight" charset="0"/>
            <a:ea typeface="Graphik Extralight" charset="0"/>
            <a:cs typeface="Graphik Extralight" charset="0"/>
          </a:endParaRPr>
        </a:p>
      </dgm:t>
    </dgm:pt>
    <dgm:pt modelId="{4203D2E4-EB18-48E2-BD12-92B31D284DFA}" type="parTrans" cxnId="{90A0183D-BD58-4F59-8F4E-3FBC8F888747}">
      <dgm:prSet/>
      <dgm:spPr/>
      <dgm:t>
        <a:bodyPr/>
        <a:lstStyle/>
        <a:p>
          <a:endParaRPr lang="en-US" b="0" i="0">
            <a:latin typeface="Graphik Extralight" charset="0"/>
            <a:ea typeface="Graphik Extralight" charset="0"/>
            <a:cs typeface="Graphik Extralight" charset="0"/>
          </a:endParaRPr>
        </a:p>
      </dgm:t>
    </dgm:pt>
    <dgm:pt modelId="{2F5B4EB1-DC7E-4075-BB96-62EABEF8C971}" type="sibTrans" cxnId="{90A0183D-BD58-4F59-8F4E-3FBC8F888747}">
      <dgm:prSet/>
      <dgm:spPr/>
      <dgm:t>
        <a:bodyPr/>
        <a:lstStyle/>
        <a:p>
          <a:endParaRPr lang="en-US" b="0" i="0">
            <a:latin typeface="Graphik Extralight" charset="0"/>
            <a:ea typeface="Graphik Extralight" charset="0"/>
            <a:cs typeface="Graphik Extralight" charset="0"/>
          </a:endParaRPr>
        </a:p>
      </dgm:t>
    </dgm:pt>
    <dgm:pt modelId="{873A1483-3063-48D5-B9BF-1D0F1BF970C9}">
      <dgm:prSet/>
      <dgm:spPr/>
      <dgm:t>
        <a:bodyPr/>
        <a:lstStyle/>
        <a:p>
          <a:pPr rtl="0"/>
          <a:r>
            <a:rPr lang="en-US" b="0" i="0" smtClean="0">
              <a:latin typeface="Graphik Extralight" charset="0"/>
              <a:ea typeface="Graphik Extralight" charset="0"/>
              <a:cs typeface="Graphik Extralight" charset="0"/>
            </a:rPr>
            <a:t>JSON</a:t>
          </a:r>
          <a:endParaRPr lang="en-US" b="0" i="0">
            <a:latin typeface="Graphik Extralight" charset="0"/>
            <a:ea typeface="Graphik Extralight" charset="0"/>
            <a:cs typeface="Graphik Extralight" charset="0"/>
          </a:endParaRPr>
        </a:p>
      </dgm:t>
    </dgm:pt>
    <dgm:pt modelId="{62DDE8DC-43A1-4538-B79D-78FBCAF19244}" type="parTrans" cxnId="{50EA9F07-E6EA-4684-8020-031143372749}">
      <dgm:prSet/>
      <dgm:spPr/>
      <dgm:t>
        <a:bodyPr/>
        <a:lstStyle/>
        <a:p>
          <a:endParaRPr lang="en-US" b="0" i="0">
            <a:latin typeface="Graphik Extralight" charset="0"/>
            <a:ea typeface="Graphik Extralight" charset="0"/>
            <a:cs typeface="Graphik Extralight" charset="0"/>
          </a:endParaRPr>
        </a:p>
      </dgm:t>
    </dgm:pt>
    <dgm:pt modelId="{466C35D3-D803-4545-8A64-E5F12F7D767A}" type="sibTrans" cxnId="{50EA9F07-E6EA-4684-8020-031143372749}">
      <dgm:prSet/>
      <dgm:spPr/>
      <dgm:t>
        <a:bodyPr/>
        <a:lstStyle/>
        <a:p>
          <a:endParaRPr lang="en-US" b="0" i="0">
            <a:latin typeface="Graphik Extralight" charset="0"/>
            <a:ea typeface="Graphik Extralight" charset="0"/>
            <a:cs typeface="Graphik Extralight" charset="0"/>
          </a:endParaRPr>
        </a:p>
      </dgm:t>
    </dgm:pt>
    <dgm:pt modelId="{AAD2B4D7-5585-4772-A00C-61C95D86AEE5}">
      <dgm:prSet/>
      <dgm:spPr/>
      <dgm:t>
        <a:bodyPr/>
        <a:lstStyle/>
        <a:p>
          <a:pPr rtl="0"/>
          <a:r>
            <a:rPr lang="en-US" b="0" i="0" dirty="0" smtClean="0">
              <a:solidFill>
                <a:schemeClr val="tx1"/>
              </a:solidFill>
              <a:latin typeface="Graphik Extralight" charset="0"/>
              <a:ea typeface="Graphik Extralight" charset="0"/>
              <a:cs typeface="Graphik Extralight" charset="0"/>
            </a:rPr>
            <a:t>Process </a:t>
          </a:r>
          <a:r>
            <a:rPr lang="en-US" b="0" i="0" smtClean="0">
              <a:solidFill>
                <a:schemeClr val="tx1"/>
              </a:solidFill>
              <a:latin typeface="Graphik Extralight" charset="0"/>
              <a:ea typeface="Graphik Extralight" charset="0"/>
              <a:cs typeface="Graphik Extralight" charset="0"/>
            </a:rPr>
            <a:t>with </a:t>
          </a:r>
          <a:endParaRPr lang="en-US" b="0" i="0" dirty="0">
            <a:solidFill>
              <a:schemeClr val="tx1"/>
            </a:solidFill>
            <a:latin typeface="Graphik Extralight" charset="0"/>
            <a:ea typeface="Graphik Extralight" charset="0"/>
            <a:cs typeface="Graphik Extralight" charset="0"/>
          </a:endParaRPr>
        </a:p>
      </dgm:t>
    </dgm:pt>
    <dgm:pt modelId="{6C2B9879-4A81-41D6-BC7A-93946CCABD4A}" type="parTrans" cxnId="{F6C74B42-6DBE-4F52-8148-C903CA9E7E4F}">
      <dgm:prSet/>
      <dgm:spPr/>
      <dgm:t>
        <a:bodyPr/>
        <a:lstStyle/>
        <a:p>
          <a:endParaRPr lang="en-US" b="0" i="0">
            <a:latin typeface="Graphik Extralight" charset="0"/>
            <a:ea typeface="Graphik Extralight" charset="0"/>
            <a:cs typeface="Graphik Extralight" charset="0"/>
          </a:endParaRPr>
        </a:p>
      </dgm:t>
    </dgm:pt>
    <dgm:pt modelId="{5C18D502-E6CF-4537-8DF9-BB6AA256F3DE}" type="sibTrans" cxnId="{F6C74B42-6DBE-4F52-8148-C903CA9E7E4F}">
      <dgm:prSet/>
      <dgm:spPr/>
      <dgm:t>
        <a:bodyPr/>
        <a:lstStyle/>
        <a:p>
          <a:endParaRPr lang="en-US" b="0" i="0">
            <a:latin typeface="Graphik Extralight" charset="0"/>
            <a:ea typeface="Graphik Extralight" charset="0"/>
            <a:cs typeface="Graphik Extralight" charset="0"/>
          </a:endParaRPr>
        </a:p>
      </dgm:t>
    </dgm:pt>
    <dgm:pt modelId="{3E8A93BE-00BC-4A22-92FE-8A0E9E9F8434}">
      <dgm:prSet/>
      <dgm:spPr/>
      <dgm:t>
        <a:bodyPr/>
        <a:lstStyle/>
        <a:p>
          <a:pPr rtl="0"/>
          <a:r>
            <a:rPr lang="en-US" b="0" i="0" smtClean="0">
              <a:latin typeface="Graphik Extralight" charset="0"/>
              <a:ea typeface="Graphik Extralight" charset="0"/>
              <a:cs typeface="Graphik Extralight" charset="0"/>
            </a:rPr>
            <a:t>Matlab</a:t>
          </a:r>
          <a:endParaRPr lang="en-US" b="0" i="0" dirty="0">
            <a:latin typeface="Graphik Extralight" charset="0"/>
            <a:ea typeface="Graphik Extralight" charset="0"/>
            <a:cs typeface="Graphik Extralight" charset="0"/>
          </a:endParaRPr>
        </a:p>
      </dgm:t>
    </dgm:pt>
    <dgm:pt modelId="{9B7A6B97-983B-42E6-A7AD-3C2E525B0CF2}" type="parTrans" cxnId="{45B54D99-CEDA-446B-9B05-853E438D9F47}">
      <dgm:prSet/>
      <dgm:spPr/>
      <dgm:t>
        <a:bodyPr/>
        <a:lstStyle/>
        <a:p>
          <a:endParaRPr lang="en-US" b="0" i="0">
            <a:latin typeface="Graphik Extralight" charset="0"/>
            <a:ea typeface="Graphik Extralight" charset="0"/>
            <a:cs typeface="Graphik Extralight" charset="0"/>
          </a:endParaRPr>
        </a:p>
      </dgm:t>
    </dgm:pt>
    <dgm:pt modelId="{7B5F1BFC-C8C2-4445-B68D-9DE9EC051206}" type="sibTrans" cxnId="{45B54D99-CEDA-446B-9B05-853E438D9F47}">
      <dgm:prSet/>
      <dgm:spPr/>
      <dgm:t>
        <a:bodyPr/>
        <a:lstStyle/>
        <a:p>
          <a:endParaRPr lang="en-US" b="0" i="0">
            <a:latin typeface="Graphik Extralight" charset="0"/>
            <a:ea typeface="Graphik Extralight" charset="0"/>
            <a:cs typeface="Graphik Extralight" charset="0"/>
          </a:endParaRPr>
        </a:p>
      </dgm:t>
    </dgm:pt>
    <dgm:pt modelId="{1F1616C4-4138-4700-9376-6199A84E51EF}">
      <dgm:prSet/>
      <dgm:spPr/>
      <dgm:t>
        <a:bodyPr/>
        <a:lstStyle/>
        <a:p>
          <a:pPr rtl="0"/>
          <a:r>
            <a:rPr lang="en-US" b="0" i="0" smtClean="0">
              <a:latin typeface="Graphik Extralight" charset="0"/>
              <a:ea typeface="Graphik Extralight" charset="0"/>
              <a:cs typeface="Graphik Extralight" charset="0"/>
            </a:rPr>
            <a:t>R</a:t>
          </a:r>
          <a:endParaRPr lang="en-US" b="0" i="0" dirty="0">
            <a:latin typeface="Graphik Extralight" charset="0"/>
            <a:ea typeface="Graphik Extralight" charset="0"/>
            <a:cs typeface="Graphik Extralight" charset="0"/>
          </a:endParaRPr>
        </a:p>
      </dgm:t>
    </dgm:pt>
    <dgm:pt modelId="{5921E57E-9CA3-4DB0-9ADD-8CC9832DFB48}" type="parTrans" cxnId="{C5FA1101-52C3-4408-BCF9-E4A4C4840EC5}">
      <dgm:prSet/>
      <dgm:spPr/>
      <dgm:t>
        <a:bodyPr/>
        <a:lstStyle/>
        <a:p>
          <a:endParaRPr lang="en-US" b="0" i="0">
            <a:latin typeface="Graphik Extralight" charset="0"/>
            <a:ea typeface="Graphik Extralight" charset="0"/>
            <a:cs typeface="Graphik Extralight" charset="0"/>
          </a:endParaRPr>
        </a:p>
      </dgm:t>
    </dgm:pt>
    <dgm:pt modelId="{0EB72E18-D4FC-479C-B753-AA4871809A48}" type="sibTrans" cxnId="{C5FA1101-52C3-4408-BCF9-E4A4C4840EC5}">
      <dgm:prSet/>
      <dgm:spPr/>
      <dgm:t>
        <a:bodyPr/>
        <a:lstStyle/>
        <a:p>
          <a:endParaRPr lang="en-US" b="0" i="0">
            <a:latin typeface="Graphik Extralight" charset="0"/>
            <a:ea typeface="Graphik Extralight" charset="0"/>
            <a:cs typeface="Graphik Extralight" charset="0"/>
          </a:endParaRPr>
        </a:p>
      </dgm:t>
    </dgm:pt>
    <dgm:pt modelId="{2A088C69-83CA-41B3-B6B8-CA5813CD55A9}">
      <dgm:prSet/>
      <dgm:spPr/>
      <dgm:t>
        <a:bodyPr/>
        <a:lstStyle/>
        <a:p>
          <a:pPr rtl="0"/>
          <a:r>
            <a:rPr lang="en-US" b="0" i="0" smtClean="0">
              <a:latin typeface="Graphik Extralight" charset="0"/>
              <a:ea typeface="Graphik Extralight" charset="0"/>
              <a:cs typeface="Graphik Extralight" charset="0"/>
            </a:rPr>
            <a:t>Powershell</a:t>
          </a:r>
          <a:endParaRPr lang="en-US" b="0" i="0" dirty="0">
            <a:latin typeface="Graphik Extralight" charset="0"/>
            <a:ea typeface="Graphik Extralight" charset="0"/>
            <a:cs typeface="Graphik Extralight" charset="0"/>
          </a:endParaRPr>
        </a:p>
      </dgm:t>
    </dgm:pt>
    <dgm:pt modelId="{AE9402BC-219E-46B8-8845-C78E6A7D64EE}" type="parTrans" cxnId="{FA3F140B-B17B-46FF-AFAD-89C792577595}">
      <dgm:prSet/>
      <dgm:spPr/>
      <dgm:t>
        <a:bodyPr/>
        <a:lstStyle/>
        <a:p>
          <a:endParaRPr lang="en-US" b="0" i="0">
            <a:latin typeface="Graphik Extralight" charset="0"/>
            <a:ea typeface="Graphik Extralight" charset="0"/>
            <a:cs typeface="Graphik Extralight" charset="0"/>
          </a:endParaRPr>
        </a:p>
      </dgm:t>
    </dgm:pt>
    <dgm:pt modelId="{425F982D-6A24-41B0-BA1C-C29313979CA5}" type="sibTrans" cxnId="{FA3F140B-B17B-46FF-AFAD-89C792577595}">
      <dgm:prSet/>
      <dgm:spPr/>
      <dgm:t>
        <a:bodyPr/>
        <a:lstStyle/>
        <a:p>
          <a:endParaRPr lang="en-US" b="0" i="0">
            <a:latin typeface="Graphik Extralight" charset="0"/>
            <a:ea typeface="Graphik Extralight" charset="0"/>
            <a:cs typeface="Graphik Extralight" charset="0"/>
          </a:endParaRPr>
        </a:p>
      </dgm:t>
    </dgm:pt>
    <dgm:pt modelId="{999CD58C-CBFF-4D5C-B2F3-6AC579CF1406}">
      <dgm:prSet/>
      <dgm:spPr/>
      <dgm:t>
        <a:bodyPr/>
        <a:lstStyle/>
        <a:p>
          <a:pPr rtl="0"/>
          <a:r>
            <a:rPr lang="en-US" b="0" i="0" smtClean="0">
              <a:latin typeface="Graphik Extralight" charset="0"/>
              <a:ea typeface="Graphik Extralight" charset="0"/>
              <a:cs typeface="Graphik Extralight" charset="0"/>
            </a:rPr>
            <a:t>Python</a:t>
          </a:r>
          <a:endParaRPr lang="en-US" b="0" i="0" dirty="0">
            <a:latin typeface="Graphik Extralight" charset="0"/>
            <a:ea typeface="Graphik Extralight" charset="0"/>
            <a:cs typeface="Graphik Extralight" charset="0"/>
          </a:endParaRPr>
        </a:p>
      </dgm:t>
    </dgm:pt>
    <dgm:pt modelId="{55D0FE65-A04E-405D-BA7E-2C97FB0F84D5}" type="sibTrans" cxnId="{D9CB9D13-18BD-44C3-A385-A11299A3ABF5}">
      <dgm:prSet/>
      <dgm:spPr/>
      <dgm:t>
        <a:bodyPr/>
        <a:lstStyle/>
        <a:p>
          <a:endParaRPr lang="en-US" b="0" i="0">
            <a:latin typeface="Graphik Extralight" charset="0"/>
            <a:ea typeface="Graphik Extralight" charset="0"/>
            <a:cs typeface="Graphik Extralight" charset="0"/>
          </a:endParaRPr>
        </a:p>
      </dgm:t>
    </dgm:pt>
    <dgm:pt modelId="{B9390355-C0AB-4671-8A88-492BCB4ED5F1}" type="parTrans" cxnId="{D9CB9D13-18BD-44C3-A385-A11299A3ABF5}">
      <dgm:prSet/>
      <dgm:spPr/>
      <dgm:t>
        <a:bodyPr/>
        <a:lstStyle/>
        <a:p>
          <a:endParaRPr lang="en-US" b="0" i="0">
            <a:latin typeface="Graphik Extralight" charset="0"/>
            <a:ea typeface="Graphik Extralight" charset="0"/>
            <a:cs typeface="Graphik Extralight" charset="0"/>
          </a:endParaRPr>
        </a:p>
      </dgm:t>
    </dgm:pt>
    <dgm:pt modelId="{E048EEBE-73B8-4D77-A778-12E00549D5A3}">
      <dgm:prSet/>
      <dgm:spPr/>
      <dgm:t>
        <a:bodyPr/>
        <a:lstStyle/>
        <a:p>
          <a:pPr rtl="0"/>
          <a:r>
            <a:rPr lang="en-US" b="0" i="0" smtClean="0">
              <a:latin typeface="Graphik Extralight" charset="0"/>
              <a:ea typeface="Graphik Extralight" charset="0"/>
              <a:cs typeface="Graphik Extralight" charset="0"/>
            </a:rPr>
            <a:t>SignalR</a:t>
          </a:r>
          <a:endParaRPr lang="en-US" b="0" i="0" dirty="0">
            <a:latin typeface="Graphik Extralight" charset="0"/>
            <a:ea typeface="Graphik Extralight" charset="0"/>
            <a:cs typeface="Graphik Extralight" charset="0"/>
          </a:endParaRPr>
        </a:p>
      </dgm:t>
    </dgm:pt>
    <dgm:pt modelId="{62A15277-56B7-4973-91BA-B0A7A88F5D2E}" type="sibTrans" cxnId="{9DB26BEA-C91F-46F0-8AD1-E1F27F5961AD}">
      <dgm:prSet/>
      <dgm:spPr/>
      <dgm:t>
        <a:bodyPr/>
        <a:lstStyle/>
        <a:p>
          <a:endParaRPr lang="en-US" b="0" i="0">
            <a:latin typeface="Graphik Extralight" charset="0"/>
            <a:ea typeface="Graphik Extralight" charset="0"/>
            <a:cs typeface="Graphik Extralight" charset="0"/>
          </a:endParaRPr>
        </a:p>
      </dgm:t>
    </dgm:pt>
    <dgm:pt modelId="{9AFC8D80-9925-4685-A2D8-6CF81932C969}" type="parTrans" cxnId="{9DB26BEA-C91F-46F0-8AD1-E1F27F5961AD}">
      <dgm:prSet/>
      <dgm:spPr/>
      <dgm:t>
        <a:bodyPr/>
        <a:lstStyle/>
        <a:p>
          <a:endParaRPr lang="en-US" b="0" i="0">
            <a:latin typeface="Graphik Extralight" charset="0"/>
            <a:ea typeface="Graphik Extralight" charset="0"/>
            <a:cs typeface="Graphik Extralight" charset="0"/>
          </a:endParaRPr>
        </a:p>
      </dgm:t>
    </dgm:pt>
    <dgm:pt modelId="{421ECDD4-E3E9-49AE-BFC8-09299047206A}">
      <dgm:prSet/>
      <dgm:spPr/>
      <dgm:t>
        <a:bodyPr/>
        <a:lstStyle/>
        <a:p>
          <a:pPr rtl="0"/>
          <a:r>
            <a:rPr lang="en-US" b="0" i="0" smtClean="0">
              <a:latin typeface="Graphik Extralight" charset="0"/>
              <a:ea typeface="Graphik Extralight" charset="0"/>
              <a:cs typeface="Graphik Extralight" charset="0"/>
            </a:rPr>
            <a:t>R</a:t>
          </a:r>
          <a:endParaRPr lang="en-US" b="0" i="0" dirty="0">
            <a:latin typeface="Graphik Extralight" charset="0"/>
            <a:ea typeface="Graphik Extralight" charset="0"/>
            <a:cs typeface="Graphik Extralight" charset="0"/>
          </a:endParaRPr>
        </a:p>
      </dgm:t>
    </dgm:pt>
    <dgm:pt modelId="{8956E5A5-E5C3-4CB4-A911-1A11B3A44A5C}">
      <dgm:prSet/>
      <dgm:spPr/>
      <dgm:t>
        <a:bodyPr/>
        <a:lstStyle/>
        <a:p>
          <a:pPr rtl="0"/>
          <a:r>
            <a:rPr lang="en-US" b="0" i="0" smtClean="0">
              <a:latin typeface="Graphik Extralight" charset="0"/>
              <a:ea typeface="Graphik Extralight" charset="0"/>
              <a:cs typeface="Graphik Extralight" charset="0"/>
            </a:rPr>
            <a:t>Matlab</a:t>
          </a:r>
          <a:endParaRPr lang="en-US" b="0" i="0" dirty="0">
            <a:latin typeface="Graphik Extralight" charset="0"/>
            <a:ea typeface="Graphik Extralight" charset="0"/>
            <a:cs typeface="Graphik Extralight" charset="0"/>
          </a:endParaRPr>
        </a:p>
      </dgm:t>
    </dgm:pt>
    <dgm:pt modelId="{568A41C9-1481-470D-8E00-D855552C344C}">
      <dgm:prSet/>
      <dgm:spPr/>
      <dgm:t>
        <a:bodyPr/>
        <a:lstStyle/>
        <a:p>
          <a:pPr rtl="0"/>
          <a:r>
            <a:rPr lang="en-US" b="0" i="0" smtClean="0">
              <a:solidFill>
                <a:schemeClr val="tx1"/>
              </a:solidFill>
              <a:latin typeface="Graphik Extralight" charset="0"/>
              <a:ea typeface="Graphik Extralight" charset="0"/>
              <a:cs typeface="Graphik Extralight" charset="0"/>
            </a:rPr>
            <a:t>Visualize with</a:t>
          </a:r>
          <a:endParaRPr lang="en-US" b="0" i="0" dirty="0">
            <a:solidFill>
              <a:schemeClr val="tx1"/>
            </a:solidFill>
            <a:latin typeface="Graphik Extralight" charset="0"/>
            <a:ea typeface="Graphik Extralight" charset="0"/>
            <a:cs typeface="Graphik Extralight" charset="0"/>
          </a:endParaRPr>
        </a:p>
      </dgm:t>
    </dgm:pt>
    <dgm:pt modelId="{DDE99798-AB00-419C-95EE-FA5D0FF70D1C}" type="sibTrans" cxnId="{85264FF9-5BAA-4F20-9041-24087FFDD603}">
      <dgm:prSet/>
      <dgm:spPr/>
      <dgm:t>
        <a:bodyPr/>
        <a:lstStyle/>
        <a:p>
          <a:endParaRPr lang="en-US" b="0" i="0">
            <a:latin typeface="Graphik Extralight" charset="0"/>
            <a:ea typeface="Graphik Extralight" charset="0"/>
            <a:cs typeface="Graphik Extralight" charset="0"/>
          </a:endParaRPr>
        </a:p>
      </dgm:t>
    </dgm:pt>
    <dgm:pt modelId="{BF6220E6-5774-43B3-BAEC-6919E802E866}" type="parTrans" cxnId="{85264FF9-5BAA-4F20-9041-24087FFDD603}">
      <dgm:prSet/>
      <dgm:spPr/>
      <dgm:t>
        <a:bodyPr/>
        <a:lstStyle/>
        <a:p>
          <a:endParaRPr lang="en-US" b="0" i="0">
            <a:latin typeface="Graphik Extralight" charset="0"/>
            <a:ea typeface="Graphik Extralight" charset="0"/>
            <a:cs typeface="Graphik Extralight" charset="0"/>
          </a:endParaRPr>
        </a:p>
      </dgm:t>
    </dgm:pt>
    <dgm:pt modelId="{86FC1972-8B6A-4C3C-A261-C94F7FFDFFC7}" type="sibTrans" cxnId="{EA363097-A245-4AB8-B22C-EC87E2A5CA75}">
      <dgm:prSet/>
      <dgm:spPr/>
      <dgm:t>
        <a:bodyPr/>
        <a:lstStyle/>
        <a:p>
          <a:endParaRPr lang="en-US" b="0" i="0">
            <a:latin typeface="Graphik Extralight" charset="0"/>
            <a:ea typeface="Graphik Extralight" charset="0"/>
            <a:cs typeface="Graphik Extralight" charset="0"/>
          </a:endParaRPr>
        </a:p>
      </dgm:t>
    </dgm:pt>
    <dgm:pt modelId="{ABFAE67D-EF58-4545-AA8E-84D02649E98E}" type="parTrans" cxnId="{EA363097-A245-4AB8-B22C-EC87E2A5CA75}">
      <dgm:prSet/>
      <dgm:spPr/>
      <dgm:t>
        <a:bodyPr/>
        <a:lstStyle/>
        <a:p>
          <a:endParaRPr lang="en-US" b="0" i="0">
            <a:latin typeface="Graphik Extralight" charset="0"/>
            <a:ea typeface="Graphik Extralight" charset="0"/>
            <a:cs typeface="Graphik Extralight" charset="0"/>
          </a:endParaRPr>
        </a:p>
      </dgm:t>
    </dgm:pt>
    <dgm:pt modelId="{0D5A12D2-2EA4-4B92-A8BB-A2B5A1E54B9E}" type="sibTrans" cxnId="{434C0F8B-DF73-40A3-BC2A-45A0FBF8E471}">
      <dgm:prSet/>
      <dgm:spPr/>
      <dgm:t>
        <a:bodyPr/>
        <a:lstStyle/>
        <a:p>
          <a:endParaRPr lang="en-US" b="0" i="0">
            <a:latin typeface="Graphik Extralight" charset="0"/>
            <a:ea typeface="Graphik Extralight" charset="0"/>
            <a:cs typeface="Graphik Extralight" charset="0"/>
          </a:endParaRPr>
        </a:p>
      </dgm:t>
    </dgm:pt>
    <dgm:pt modelId="{2CDE6B05-239F-41DC-808A-5B20EAE9796C}" type="parTrans" cxnId="{434C0F8B-DF73-40A3-BC2A-45A0FBF8E471}">
      <dgm:prSet/>
      <dgm:spPr/>
      <dgm:t>
        <a:bodyPr/>
        <a:lstStyle/>
        <a:p>
          <a:endParaRPr lang="en-US" b="0" i="0">
            <a:latin typeface="Graphik Extralight" charset="0"/>
            <a:ea typeface="Graphik Extralight" charset="0"/>
            <a:cs typeface="Graphik Extralight" charset="0"/>
          </a:endParaRPr>
        </a:p>
      </dgm:t>
    </dgm:pt>
    <dgm:pt modelId="{96FAA3F1-2893-4553-9305-4F6ABCBD47DE}">
      <dgm:prSet/>
      <dgm:spPr/>
      <dgm:t>
        <a:bodyPr/>
        <a:lstStyle/>
        <a:p>
          <a:pPr rtl="0"/>
          <a:r>
            <a:rPr lang="en-US" b="0" i="0" smtClean="0">
              <a:latin typeface="Graphik Extralight" charset="0"/>
              <a:ea typeface="Graphik Extralight" charset="0"/>
              <a:cs typeface="Graphik Extralight" charset="0"/>
            </a:rPr>
            <a:t>Regex</a:t>
          </a:r>
          <a:endParaRPr lang="en-US" b="0" i="0" dirty="0">
            <a:latin typeface="Graphik Extralight" charset="0"/>
            <a:ea typeface="Graphik Extralight" charset="0"/>
            <a:cs typeface="Graphik Extralight" charset="0"/>
          </a:endParaRPr>
        </a:p>
      </dgm:t>
    </dgm:pt>
    <dgm:pt modelId="{73AD2A36-374D-45A2-B77B-F249CC13EAD3}" type="parTrans" cxnId="{277560F0-32AE-4E3D-B95A-82AA8C47CFC7}">
      <dgm:prSet/>
      <dgm:spPr/>
      <dgm:t>
        <a:bodyPr/>
        <a:lstStyle/>
        <a:p>
          <a:endParaRPr lang="en-US" b="0" i="0">
            <a:latin typeface="Graphik Extralight" charset="0"/>
            <a:ea typeface="Graphik Extralight" charset="0"/>
            <a:cs typeface="Graphik Extralight" charset="0"/>
          </a:endParaRPr>
        </a:p>
      </dgm:t>
    </dgm:pt>
    <dgm:pt modelId="{AF0A50F2-5739-4BC9-BFBF-D82B242E7C18}" type="sibTrans" cxnId="{277560F0-32AE-4E3D-B95A-82AA8C47CFC7}">
      <dgm:prSet/>
      <dgm:spPr/>
      <dgm:t>
        <a:bodyPr/>
        <a:lstStyle/>
        <a:p>
          <a:endParaRPr lang="en-US" b="0" i="0">
            <a:latin typeface="Graphik Extralight" charset="0"/>
            <a:ea typeface="Graphik Extralight" charset="0"/>
            <a:cs typeface="Graphik Extralight" charset="0"/>
          </a:endParaRPr>
        </a:p>
      </dgm:t>
    </dgm:pt>
    <dgm:pt modelId="{001E4897-84EE-4BDB-BCE8-4C6FAFC97951}">
      <dgm:prSet/>
      <dgm:spPr/>
      <dgm:t>
        <a:bodyPr/>
        <a:lstStyle/>
        <a:p>
          <a:pPr rtl="0"/>
          <a:r>
            <a:rPr lang="en-US" b="0" i="0" smtClean="0">
              <a:latin typeface="Graphik Extralight" charset="0"/>
              <a:ea typeface="Graphik Extralight" charset="0"/>
              <a:cs typeface="Graphik Extralight" charset="0"/>
            </a:rPr>
            <a:t>LINQ</a:t>
          </a:r>
          <a:endParaRPr lang="en-US" b="0" i="0" dirty="0">
            <a:latin typeface="Graphik Extralight" charset="0"/>
            <a:ea typeface="Graphik Extralight" charset="0"/>
            <a:cs typeface="Graphik Extralight" charset="0"/>
          </a:endParaRPr>
        </a:p>
      </dgm:t>
    </dgm:pt>
    <dgm:pt modelId="{B113846E-C6E6-4559-9584-920D6B7BFD94}" type="parTrans" cxnId="{CA459E40-B7B0-4196-83A2-15D22758EEDD}">
      <dgm:prSet/>
      <dgm:spPr/>
      <dgm:t>
        <a:bodyPr/>
        <a:lstStyle/>
        <a:p>
          <a:endParaRPr lang="en-US" b="0" i="0">
            <a:latin typeface="Graphik Extralight" charset="0"/>
            <a:ea typeface="Graphik Extralight" charset="0"/>
            <a:cs typeface="Graphik Extralight" charset="0"/>
          </a:endParaRPr>
        </a:p>
      </dgm:t>
    </dgm:pt>
    <dgm:pt modelId="{6BA65B3D-A0CD-4378-91F8-329F66A333D9}" type="sibTrans" cxnId="{CA459E40-B7B0-4196-83A2-15D22758EEDD}">
      <dgm:prSet/>
      <dgm:spPr/>
      <dgm:t>
        <a:bodyPr/>
        <a:lstStyle/>
        <a:p>
          <a:endParaRPr lang="en-US" b="0" i="0">
            <a:latin typeface="Graphik Extralight" charset="0"/>
            <a:ea typeface="Graphik Extralight" charset="0"/>
            <a:cs typeface="Graphik Extralight" charset="0"/>
          </a:endParaRPr>
        </a:p>
      </dgm:t>
    </dgm:pt>
    <dgm:pt modelId="{1EE56065-5048-49A0-B4F4-051B376698F4}">
      <dgm:prSet/>
      <dgm:spPr/>
      <dgm:t>
        <a:bodyPr/>
        <a:lstStyle/>
        <a:p>
          <a:pPr rtl="0"/>
          <a:r>
            <a:rPr lang="en-US" b="0" i="0" smtClean="0">
              <a:latin typeface="Graphik Extralight" charset="0"/>
              <a:ea typeface="Graphik Extralight" charset="0"/>
              <a:cs typeface="Graphik Extralight" charset="0"/>
            </a:rPr>
            <a:t>F#</a:t>
          </a:r>
          <a:endParaRPr lang="en-US" b="0" i="0" dirty="0">
            <a:latin typeface="Graphik Extralight" charset="0"/>
            <a:ea typeface="Graphik Extralight" charset="0"/>
            <a:cs typeface="Graphik Extralight" charset="0"/>
          </a:endParaRPr>
        </a:p>
      </dgm:t>
    </dgm:pt>
    <dgm:pt modelId="{9888C556-AFF6-4BB1-A722-385CA1E3D080}" type="parTrans" cxnId="{082012C7-C264-4F8E-B1AC-9FA801CC9C75}">
      <dgm:prSet/>
      <dgm:spPr/>
      <dgm:t>
        <a:bodyPr/>
        <a:lstStyle/>
        <a:p>
          <a:endParaRPr lang="en-US" b="0" i="0">
            <a:latin typeface="Graphik Extralight" charset="0"/>
            <a:ea typeface="Graphik Extralight" charset="0"/>
            <a:cs typeface="Graphik Extralight" charset="0"/>
          </a:endParaRPr>
        </a:p>
      </dgm:t>
    </dgm:pt>
    <dgm:pt modelId="{4AD4EB72-E545-4AD2-821B-8EC72758E718}" type="sibTrans" cxnId="{082012C7-C264-4F8E-B1AC-9FA801CC9C75}">
      <dgm:prSet/>
      <dgm:spPr/>
      <dgm:t>
        <a:bodyPr/>
        <a:lstStyle/>
        <a:p>
          <a:endParaRPr lang="en-US" b="0" i="0">
            <a:latin typeface="Graphik Extralight" charset="0"/>
            <a:ea typeface="Graphik Extralight" charset="0"/>
            <a:cs typeface="Graphik Extralight" charset="0"/>
          </a:endParaRPr>
        </a:p>
      </dgm:t>
    </dgm:pt>
    <dgm:pt modelId="{0E5A83F6-B0B6-4E44-AAEB-EFB051CB3963}" type="pres">
      <dgm:prSet presAssocID="{1F48C82C-FCD8-4FDA-9DEB-B5B8ACEB909C}" presName="Name0" presStyleCnt="0">
        <dgm:presLayoutVars>
          <dgm:chMax val="7"/>
          <dgm:dir/>
          <dgm:animOne val="branch"/>
        </dgm:presLayoutVars>
      </dgm:prSet>
      <dgm:spPr/>
      <dgm:t>
        <a:bodyPr/>
        <a:lstStyle/>
        <a:p>
          <a:endParaRPr lang="en-US"/>
        </a:p>
      </dgm:t>
    </dgm:pt>
    <dgm:pt modelId="{752440A0-3DF6-4D6F-A607-CF9A844D3CB6}" type="pres">
      <dgm:prSet presAssocID="{7F00B9EF-5ACD-4090-ACDE-24BEFAAA993D}" presName="parTx1" presStyleLbl="node1" presStyleIdx="0" presStyleCnt="3"/>
      <dgm:spPr/>
      <dgm:t>
        <a:bodyPr/>
        <a:lstStyle/>
        <a:p>
          <a:endParaRPr lang="en-US"/>
        </a:p>
      </dgm:t>
    </dgm:pt>
    <dgm:pt modelId="{E6AACB8E-E0F1-4F9A-B107-092172B5A6B1}" type="pres">
      <dgm:prSet presAssocID="{7F00B9EF-5ACD-4090-ACDE-24BEFAAA993D}" presName="spPre1" presStyleCnt="0"/>
      <dgm:spPr/>
      <dgm:t>
        <a:bodyPr/>
        <a:lstStyle/>
        <a:p>
          <a:endParaRPr lang="en-US"/>
        </a:p>
      </dgm:t>
    </dgm:pt>
    <dgm:pt modelId="{F9B9366B-6F0D-4656-8BEF-97DA03FA1CAA}" type="pres">
      <dgm:prSet presAssocID="{7F00B9EF-5ACD-4090-ACDE-24BEFAAA993D}" presName="chLin1" presStyleCnt="0"/>
      <dgm:spPr/>
      <dgm:t>
        <a:bodyPr/>
        <a:lstStyle/>
        <a:p>
          <a:endParaRPr lang="en-US"/>
        </a:p>
      </dgm:t>
    </dgm:pt>
    <dgm:pt modelId="{942F2F83-B542-450B-87AA-D917E960036B}" type="pres">
      <dgm:prSet presAssocID="{519696E4-1A36-4D1E-8D33-EF0FBB8DE74F}" presName="Name11" presStyleLbl="parChTrans1D1" presStyleIdx="0" presStyleCnt="62"/>
      <dgm:spPr/>
      <dgm:t>
        <a:bodyPr/>
        <a:lstStyle/>
        <a:p>
          <a:endParaRPr lang="en-US"/>
        </a:p>
      </dgm:t>
    </dgm:pt>
    <dgm:pt modelId="{34EF5BBE-CDAB-4BCA-9D9E-F44B0C8297F9}" type="pres">
      <dgm:prSet presAssocID="{519696E4-1A36-4D1E-8D33-EF0FBB8DE74F}" presName="Name31" presStyleLbl="parChTrans1D1" presStyleIdx="1" presStyleCnt="62"/>
      <dgm:spPr/>
      <dgm:t>
        <a:bodyPr/>
        <a:lstStyle/>
        <a:p>
          <a:endParaRPr lang="en-US"/>
        </a:p>
      </dgm:t>
    </dgm:pt>
    <dgm:pt modelId="{01172039-9473-4038-BB1D-FD3AD919B01A}" type="pres">
      <dgm:prSet presAssocID="{59A9408A-CB6F-489B-A3CC-FB819410D72B}" presName="txAndLines1" presStyleCnt="0"/>
      <dgm:spPr/>
      <dgm:t>
        <a:bodyPr/>
        <a:lstStyle/>
        <a:p>
          <a:endParaRPr lang="en-US"/>
        </a:p>
      </dgm:t>
    </dgm:pt>
    <dgm:pt modelId="{F0E49317-54A2-4621-A6CD-6E9BD696BEB0}" type="pres">
      <dgm:prSet presAssocID="{59A9408A-CB6F-489B-A3CC-FB819410D72B}" presName="anchor1" presStyleCnt="0"/>
      <dgm:spPr/>
      <dgm:t>
        <a:bodyPr/>
        <a:lstStyle/>
        <a:p>
          <a:endParaRPr lang="en-US"/>
        </a:p>
      </dgm:t>
    </dgm:pt>
    <dgm:pt modelId="{240A0CDA-57A6-4DBE-AB71-8E92D9B9F4C8}" type="pres">
      <dgm:prSet presAssocID="{59A9408A-CB6F-489B-A3CC-FB819410D72B}" presName="backup1" presStyleCnt="0"/>
      <dgm:spPr/>
      <dgm:t>
        <a:bodyPr/>
        <a:lstStyle/>
        <a:p>
          <a:endParaRPr lang="en-US"/>
        </a:p>
      </dgm:t>
    </dgm:pt>
    <dgm:pt modelId="{7252D9E2-2A23-4BF0-9B1D-07EA5F2AB602}" type="pres">
      <dgm:prSet presAssocID="{59A9408A-CB6F-489B-A3CC-FB819410D72B}" presName="preLine1" presStyleLbl="parChTrans1D1" presStyleIdx="2" presStyleCnt="62"/>
      <dgm:spPr/>
      <dgm:t>
        <a:bodyPr/>
        <a:lstStyle/>
        <a:p>
          <a:endParaRPr lang="en-US"/>
        </a:p>
      </dgm:t>
    </dgm:pt>
    <dgm:pt modelId="{0974E0EE-197E-46E7-AAEF-C4EE10C5D9B7}" type="pres">
      <dgm:prSet presAssocID="{59A9408A-CB6F-489B-A3CC-FB819410D72B}" presName="desTx1" presStyleLbl="revTx" presStyleIdx="0" presStyleCnt="0">
        <dgm:presLayoutVars>
          <dgm:bulletEnabled val="1"/>
        </dgm:presLayoutVars>
      </dgm:prSet>
      <dgm:spPr/>
      <dgm:t>
        <a:bodyPr/>
        <a:lstStyle/>
        <a:p>
          <a:endParaRPr lang="en-US"/>
        </a:p>
      </dgm:t>
    </dgm:pt>
    <dgm:pt modelId="{2871E134-BC9C-4218-925B-074C08D7ACEA}" type="pres">
      <dgm:prSet presAssocID="{59A9408A-CB6F-489B-A3CC-FB819410D72B}" presName="postLine1" presStyleLbl="parChTrans1D1" presStyleIdx="3" presStyleCnt="62"/>
      <dgm:spPr/>
      <dgm:t>
        <a:bodyPr/>
        <a:lstStyle/>
        <a:p>
          <a:endParaRPr lang="en-US"/>
        </a:p>
      </dgm:t>
    </dgm:pt>
    <dgm:pt modelId="{C2E23544-0430-4A5E-92C8-84E101C567AB}" type="pres">
      <dgm:prSet presAssocID="{3DC0142C-14EA-4C46-87F8-C68377EF171A}" presName="Name11" presStyleLbl="parChTrans1D1" presStyleIdx="4" presStyleCnt="62"/>
      <dgm:spPr/>
      <dgm:t>
        <a:bodyPr/>
        <a:lstStyle/>
        <a:p>
          <a:endParaRPr lang="en-US"/>
        </a:p>
      </dgm:t>
    </dgm:pt>
    <dgm:pt modelId="{535FC9F5-974B-4885-9026-EEA1269D15A8}" type="pres">
      <dgm:prSet presAssocID="{3DC0142C-14EA-4C46-87F8-C68377EF171A}" presName="Name31" presStyleLbl="parChTrans1D1" presStyleIdx="5" presStyleCnt="62"/>
      <dgm:spPr/>
      <dgm:t>
        <a:bodyPr/>
        <a:lstStyle/>
        <a:p>
          <a:endParaRPr lang="en-US"/>
        </a:p>
      </dgm:t>
    </dgm:pt>
    <dgm:pt modelId="{4D9218A5-CFD9-414C-9E7B-18611E20A672}" type="pres">
      <dgm:prSet presAssocID="{9EB54E15-0308-484B-9853-03CCC8B4B309}" presName="txAndLines1" presStyleCnt="0"/>
      <dgm:spPr/>
      <dgm:t>
        <a:bodyPr/>
        <a:lstStyle/>
        <a:p>
          <a:endParaRPr lang="en-US"/>
        </a:p>
      </dgm:t>
    </dgm:pt>
    <dgm:pt modelId="{FAE913B0-4CCA-456D-96EC-5A9955D1D067}" type="pres">
      <dgm:prSet presAssocID="{9EB54E15-0308-484B-9853-03CCC8B4B309}" presName="anchor1" presStyleCnt="0"/>
      <dgm:spPr/>
      <dgm:t>
        <a:bodyPr/>
        <a:lstStyle/>
        <a:p>
          <a:endParaRPr lang="en-US"/>
        </a:p>
      </dgm:t>
    </dgm:pt>
    <dgm:pt modelId="{9914D30C-4CDB-4FF0-9984-35AF94AEAC28}" type="pres">
      <dgm:prSet presAssocID="{9EB54E15-0308-484B-9853-03CCC8B4B309}" presName="backup1" presStyleCnt="0"/>
      <dgm:spPr/>
      <dgm:t>
        <a:bodyPr/>
        <a:lstStyle/>
        <a:p>
          <a:endParaRPr lang="en-US"/>
        </a:p>
      </dgm:t>
    </dgm:pt>
    <dgm:pt modelId="{2E5C7773-E28D-426D-BB69-5163C3AFDBBE}" type="pres">
      <dgm:prSet presAssocID="{9EB54E15-0308-484B-9853-03CCC8B4B309}" presName="preLine1" presStyleLbl="parChTrans1D1" presStyleIdx="6" presStyleCnt="62"/>
      <dgm:spPr/>
      <dgm:t>
        <a:bodyPr/>
        <a:lstStyle/>
        <a:p>
          <a:endParaRPr lang="en-US"/>
        </a:p>
      </dgm:t>
    </dgm:pt>
    <dgm:pt modelId="{FAE639A6-974B-416A-A0F6-C434B49BD7C5}" type="pres">
      <dgm:prSet presAssocID="{9EB54E15-0308-484B-9853-03CCC8B4B309}" presName="desTx1" presStyleLbl="revTx" presStyleIdx="0" presStyleCnt="0">
        <dgm:presLayoutVars>
          <dgm:bulletEnabled val="1"/>
        </dgm:presLayoutVars>
      </dgm:prSet>
      <dgm:spPr/>
      <dgm:t>
        <a:bodyPr/>
        <a:lstStyle/>
        <a:p>
          <a:endParaRPr lang="en-US"/>
        </a:p>
      </dgm:t>
    </dgm:pt>
    <dgm:pt modelId="{EDDDD4A5-D902-4474-B9A2-E022FD77356B}" type="pres">
      <dgm:prSet presAssocID="{9EB54E15-0308-484B-9853-03CCC8B4B309}" presName="postLine1" presStyleLbl="parChTrans1D1" presStyleIdx="7" presStyleCnt="62"/>
      <dgm:spPr/>
      <dgm:t>
        <a:bodyPr/>
        <a:lstStyle/>
        <a:p>
          <a:endParaRPr lang="en-US"/>
        </a:p>
      </dgm:t>
    </dgm:pt>
    <dgm:pt modelId="{5D310087-83B3-4F0A-A8A5-EFA6C0E753E4}" type="pres">
      <dgm:prSet presAssocID="{48A5A5D0-6E11-4EF2-B399-A2740902E72E}" presName="Name11" presStyleLbl="parChTrans1D1" presStyleIdx="8" presStyleCnt="62"/>
      <dgm:spPr/>
      <dgm:t>
        <a:bodyPr/>
        <a:lstStyle/>
        <a:p>
          <a:endParaRPr lang="en-US"/>
        </a:p>
      </dgm:t>
    </dgm:pt>
    <dgm:pt modelId="{7C7AE3FF-4890-4434-B653-C82558B76E55}" type="pres">
      <dgm:prSet presAssocID="{48A5A5D0-6E11-4EF2-B399-A2740902E72E}" presName="Name31" presStyleLbl="parChTrans1D1" presStyleIdx="9" presStyleCnt="62"/>
      <dgm:spPr/>
      <dgm:t>
        <a:bodyPr/>
        <a:lstStyle/>
        <a:p>
          <a:endParaRPr lang="en-US"/>
        </a:p>
      </dgm:t>
    </dgm:pt>
    <dgm:pt modelId="{AED47642-6D68-4BDB-BDF3-7B6EE056316D}" type="pres">
      <dgm:prSet presAssocID="{3CA413D7-CD04-414F-95A2-FBB1C671B733}" presName="txAndLines1" presStyleCnt="0"/>
      <dgm:spPr/>
      <dgm:t>
        <a:bodyPr/>
        <a:lstStyle/>
        <a:p>
          <a:endParaRPr lang="en-US"/>
        </a:p>
      </dgm:t>
    </dgm:pt>
    <dgm:pt modelId="{5649E307-5F44-4652-87A7-3B85CD9EF594}" type="pres">
      <dgm:prSet presAssocID="{3CA413D7-CD04-414F-95A2-FBB1C671B733}" presName="anchor1" presStyleCnt="0"/>
      <dgm:spPr/>
      <dgm:t>
        <a:bodyPr/>
        <a:lstStyle/>
        <a:p>
          <a:endParaRPr lang="en-US"/>
        </a:p>
      </dgm:t>
    </dgm:pt>
    <dgm:pt modelId="{DDA3B12B-964F-43BF-9CE4-D6CE1BD7013B}" type="pres">
      <dgm:prSet presAssocID="{3CA413D7-CD04-414F-95A2-FBB1C671B733}" presName="backup1" presStyleCnt="0"/>
      <dgm:spPr/>
      <dgm:t>
        <a:bodyPr/>
        <a:lstStyle/>
        <a:p>
          <a:endParaRPr lang="en-US"/>
        </a:p>
      </dgm:t>
    </dgm:pt>
    <dgm:pt modelId="{085DCA8A-DE60-4FBC-8E66-F7A9D7ADD4E6}" type="pres">
      <dgm:prSet presAssocID="{3CA413D7-CD04-414F-95A2-FBB1C671B733}" presName="preLine1" presStyleLbl="parChTrans1D1" presStyleIdx="10" presStyleCnt="62"/>
      <dgm:spPr/>
      <dgm:t>
        <a:bodyPr/>
        <a:lstStyle/>
        <a:p>
          <a:endParaRPr lang="en-US"/>
        </a:p>
      </dgm:t>
    </dgm:pt>
    <dgm:pt modelId="{7482445F-7F6C-4933-B758-71F4EC3AAC5F}" type="pres">
      <dgm:prSet presAssocID="{3CA413D7-CD04-414F-95A2-FBB1C671B733}" presName="desTx1" presStyleLbl="revTx" presStyleIdx="0" presStyleCnt="0">
        <dgm:presLayoutVars>
          <dgm:bulletEnabled val="1"/>
        </dgm:presLayoutVars>
      </dgm:prSet>
      <dgm:spPr/>
      <dgm:t>
        <a:bodyPr/>
        <a:lstStyle/>
        <a:p>
          <a:endParaRPr lang="en-US"/>
        </a:p>
      </dgm:t>
    </dgm:pt>
    <dgm:pt modelId="{00464818-5695-499D-9C30-E83C17D66060}" type="pres">
      <dgm:prSet presAssocID="{3CA413D7-CD04-414F-95A2-FBB1C671B733}" presName="postLine1" presStyleLbl="parChTrans1D1" presStyleIdx="11" presStyleCnt="62"/>
      <dgm:spPr/>
      <dgm:t>
        <a:bodyPr/>
        <a:lstStyle/>
        <a:p>
          <a:endParaRPr lang="en-US"/>
        </a:p>
      </dgm:t>
    </dgm:pt>
    <dgm:pt modelId="{6C222AC5-33D5-4EBB-9F3B-F5E4BE8D027E}" type="pres">
      <dgm:prSet presAssocID="{4F063564-B27A-4F72-8903-FB018FBB7137}" presName="Name11" presStyleLbl="parChTrans1D1" presStyleIdx="12" presStyleCnt="62"/>
      <dgm:spPr/>
      <dgm:t>
        <a:bodyPr/>
        <a:lstStyle/>
        <a:p>
          <a:endParaRPr lang="en-US"/>
        </a:p>
      </dgm:t>
    </dgm:pt>
    <dgm:pt modelId="{001A2D7C-12E8-419A-BCBE-94084E74FFE3}" type="pres">
      <dgm:prSet presAssocID="{4F063564-B27A-4F72-8903-FB018FBB7137}" presName="Name31" presStyleLbl="parChTrans1D1" presStyleIdx="13" presStyleCnt="62"/>
      <dgm:spPr/>
      <dgm:t>
        <a:bodyPr/>
        <a:lstStyle/>
        <a:p>
          <a:endParaRPr lang="en-US"/>
        </a:p>
      </dgm:t>
    </dgm:pt>
    <dgm:pt modelId="{BD76D503-8F25-461A-9DA7-9EA92782E053}" type="pres">
      <dgm:prSet presAssocID="{C26055C6-4E4C-460E-870F-8E966E43E2D1}" presName="txAndLines1" presStyleCnt="0"/>
      <dgm:spPr/>
      <dgm:t>
        <a:bodyPr/>
        <a:lstStyle/>
        <a:p>
          <a:endParaRPr lang="en-US"/>
        </a:p>
      </dgm:t>
    </dgm:pt>
    <dgm:pt modelId="{CF2A42A7-AC1C-4D4B-89BE-3B44C2DF75BF}" type="pres">
      <dgm:prSet presAssocID="{C26055C6-4E4C-460E-870F-8E966E43E2D1}" presName="anchor1" presStyleCnt="0"/>
      <dgm:spPr/>
      <dgm:t>
        <a:bodyPr/>
        <a:lstStyle/>
        <a:p>
          <a:endParaRPr lang="en-US"/>
        </a:p>
      </dgm:t>
    </dgm:pt>
    <dgm:pt modelId="{28BE2A60-754D-4FD0-886E-AC7C3202F813}" type="pres">
      <dgm:prSet presAssocID="{C26055C6-4E4C-460E-870F-8E966E43E2D1}" presName="backup1" presStyleCnt="0"/>
      <dgm:spPr/>
      <dgm:t>
        <a:bodyPr/>
        <a:lstStyle/>
        <a:p>
          <a:endParaRPr lang="en-US"/>
        </a:p>
      </dgm:t>
    </dgm:pt>
    <dgm:pt modelId="{BB1E9E71-D59E-4D80-A64F-A6432BB61290}" type="pres">
      <dgm:prSet presAssocID="{C26055C6-4E4C-460E-870F-8E966E43E2D1}" presName="preLine1" presStyleLbl="parChTrans1D1" presStyleIdx="14" presStyleCnt="62"/>
      <dgm:spPr/>
      <dgm:t>
        <a:bodyPr/>
        <a:lstStyle/>
        <a:p>
          <a:endParaRPr lang="en-US"/>
        </a:p>
      </dgm:t>
    </dgm:pt>
    <dgm:pt modelId="{8295D9B7-17EF-49AF-9E34-E14C56D25566}" type="pres">
      <dgm:prSet presAssocID="{C26055C6-4E4C-460E-870F-8E966E43E2D1}" presName="desTx1" presStyleLbl="revTx" presStyleIdx="0" presStyleCnt="0">
        <dgm:presLayoutVars>
          <dgm:bulletEnabled val="1"/>
        </dgm:presLayoutVars>
      </dgm:prSet>
      <dgm:spPr/>
      <dgm:t>
        <a:bodyPr/>
        <a:lstStyle/>
        <a:p>
          <a:endParaRPr lang="en-US"/>
        </a:p>
      </dgm:t>
    </dgm:pt>
    <dgm:pt modelId="{64FE68EF-246A-4E45-82CA-2ED5CAC816C1}" type="pres">
      <dgm:prSet presAssocID="{C26055C6-4E4C-460E-870F-8E966E43E2D1}" presName="postLine1" presStyleLbl="parChTrans1D1" presStyleIdx="15" presStyleCnt="62"/>
      <dgm:spPr/>
      <dgm:t>
        <a:bodyPr/>
        <a:lstStyle/>
        <a:p>
          <a:endParaRPr lang="en-US"/>
        </a:p>
      </dgm:t>
    </dgm:pt>
    <dgm:pt modelId="{5B54B39D-CFFE-402B-A25D-A70AA85B6D91}" type="pres">
      <dgm:prSet presAssocID="{422B6998-7439-4239-9CD7-FF4CF6679675}" presName="Name11" presStyleLbl="parChTrans1D1" presStyleIdx="16" presStyleCnt="62"/>
      <dgm:spPr/>
      <dgm:t>
        <a:bodyPr/>
        <a:lstStyle/>
        <a:p>
          <a:endParaRPr lang="en-US"/>
        </a:p>
      </dgm:t>
    </dgm:pt>
    <dgm:pt modelId="{43F5BDEA-DA8D-4185-BE14-552A984ED385}" type="pres">
      <dgm:prSet presAssocID="{422B6998-7439-4239-9CD7-FF4CF6679675}" presName="Name31" presStyleLbl="parChTrans1D1" presStyleIdx="17" presStyleCnt="62"/>
      <dgm:spPr/>
      <dgm:t>
        <a:bodyPr/>
        <a:lstStyle/>
        <a:p>
          <a:endParaRPr lang="en-US"/>
        </a:p>
      </dgm:t>
    </dgm:pt>
    <dgm:pt modelId="{01BAB222-D81C-4112-9CFA-0401A32A8325}" type="pres">
      <dgm:prSet presAssocID="{FBE28A1F-8CA5-4DAC-AA23-578D008EB225}" presName="txAndLines1" presStyleCnt="0"/>
      <dgm:spPr/>
      <dgm:t>
        <a:bodyPr/>
        <a:lstStyle/>
        <a:p>
          <a:endParaRPr lang="en-US"/>
        </a:p>
      </dgm:t>
    </dgm:pt>
    <dgm:pt modelId="{D2923419-5CD0-4753-9F76-CE3A66E8B472}" type="pres">
      <dgm:prSet presAssocID="{FBE28A1F-8CA5-4DAC-AA23-578D008EB225}" presName="anchor1" presStyleCnt="0"/>
      <dgm:spPr/>
      <dgm:t>
        <a:bodyPr/>
        <a:lstStyle/>
        <a:p>
          <a:endParaRPr lang="en-US"/>
        </a:p>
      </dgm:t>
    </dgm:pt>
    <dgm:pt modelId="{15E39432-E8B0-4A34-9F51-E010C8727EA7}" type="pres">
      <dgm:prSet presAssocID="{FBE28A1F-8CA5-4DAC-AA23-578D008EB225}" presName="backup1" presStyleCnt="0"/>
      <dgm:spPr/>
      <dgm:t>
        <a:bodyPr/>
        <a:lstStyle/>
        <a:p>
          <a:endParaRPr lang="en-US"/>
        </a:p>
      </dgm:t>
    </dgm:pt>
    <dgm:pt modelId="{0B148755-450F-4812-BE23-07C8D1177CA3}" type="pres">
      <dgm:prSet presAssocID="{FBE28A1F-8CA5-4DAC-AA23-578D008EB225}" presName="preLine1" presStyleLbl="parChTrans1D1" presStyleIdx="18" presStyleCnt="62"/>
      <dgm:spPr/>
      <dgm:t>
        <a:bodyPr/>
        <a:lstStyle/>
        <a:p>
          <a:endParaRPr lang="en-US"/>
        </a:p>
      </dgm:t>
    </dgm:pt>
    <dgm:pt modelId="{B75F15B2-6D40-42F1-9D31-7D4675A2C6C7}" type="pres">
      <dgm:prSet presAssocID="{FBE28A1F-8CA5-4DAC-AA23-578D008EB225}" presName="desTx1" presStyleLbl="revTx" presStyleIdx="0" presStyleCnt="0">
        <dgm:presLayoutVars>
          <dgm:bulletEnabled val="1"/>
        </dgm:presLayoutVars>
      </dgm:prSet>
      <dgm:spPr/>
      <dgm:t>
        <a:bodyPr/>
        <a:lstStyle/>
        <a:p>
          <a:endParaRPr lang="en-US"/>
        </a:p>
      </dgm:t>
    </dgm:pt>
    <dgm:pt modelId="{484F5556-2A8D-445B-BFF0-007E6657DF92}" type="pres">
      <dgm:prSet presAssocID="{FBE28A1F-8CA5-4DAC-AA23-578D008EB225}" presName="postLine1" presStyleLbl="parChTrans1D1" presStyleIdx="19" presStyleCnt="62"/>
      <dgm:spPr/>
      <dgm:t>
        <a:bodyPr/>
        <a:lstStyle/>
        <a:p>
          <a:endParaRPr lang="en-US"/>
        </a:p>
      </dgm:t>
    </dgm:pt>
    <dgm:pt modelId="{153B4536-D6EF-44BC-809B-B2AD77460ADB}" type="pres">
      <dgm:prSet presAssocID="{4203D2E4-EB18-48E2-BD12-92B31D284DFA}" presName="Name11" presStyleLbl="parChTrans1D1" presStyleIdx="20" presStyleCnt="62"/>
      <dgm:spPr/>
      <dgm:t>
        <a:bodyPr/>
        <a:lstStyle/>
        <a:p>
          <a:endParaRPr lang="en-US"/>
        </a:p>
      </dgm:t>
    </dgm:pt>
    <dgm:pt modelId="{8BAA3A09-F080-4508-A200-8041AB1D01BF}" type="pres">
      <dgm:prSet presAssocID="{4203D2E4-EB18-48E2-BD12-92B31D284DFA}" presName="Name31" presStyleLbl="parChTrans1D1" presStyleIdx="21" presStyleCnt="62"/>
      <dgm:spPr/>
      <dgm:t>
        <a:bodyPr/>
        <a:lstStyle/>
        <a:p>
          <a:endParaRPr lang="en-US"/>
        </a:p>
      </dgm:t>
    </dgm:pt>
    <dgm:pt modelId="{88D93FEE-882C-4CFE-86FA-3B9EF57759AF}" type="pres">
      <dgm:prSet presAssocID="{D1B83201-79F1-45C8-B298-EC6DAFB0CBF4}" presName="txAndLines1" presStyleCnt="0"/>
      <dgm:spPr/>
      <dgm:t>
        <a:bodyPr/>
        <a:lstStyle/>
        <a:p>
          <a:endParaRPr lang="en-US"/>
        </a:p>
      </dgm:t>
    </dgm:pt>
    <dgm:pt modelId="{F05794D0-4F33-4788-B07C-C0C513EA41A6}" type="pres">
      <dgm:prSet presAssocID="{D1B83201-79F1-45C8-B298-EC6DAFB0CBF4}" presName="anchor1" presStyleCnt="0"/>
      <dgm:spPr/>
      <dgm:t>
        <a:bodyPr/>
        <a:lstStyle/>
        <a:p>
          <a:endParaRPr lang="en-US"/>
        </a:p>
      </dgm:t>
    </dgm:pt>
    <dgm:pt modelId="{BB4C5F7F-FBE8-4B55-8824-63926229F8D2}" type="pres">
      <dgm:prSet presAssocID="{D1B83201-79F1-45C8-B298-EC6DAFB0CBF4}" presName="backup1" presStyleCnt="0"/>
      <dgm:spPr/>
      <dgm:t>
        <a:bodyPr/>
        <a:lstStyle/>
        <a:p>
          <a:endParaRPr lang="en-US"/>
        </a:p>
      </dgm:t>
    </dgm:pt>
    <dgm:pt modelId="{D2619AAE-3DF8-420B-BFF6-120B0FEC9082}" type="pres">
      <dgm:prSet presAssocID="{D1B83201-79F1-45C8-B298-EC6DAFB0CBF4}" presName="preLine1" presStyleLbl="parChTrans1D1" presStyleIdx="22" presStyleCnt="62"/>
      <dgm:spPr/>
      <dgm:t>
        <a:bodyPr/>
        <a:lstStyle/>
        <a:p>
          <a:endParaRPr lang="en-US"/>
        </a:p>
      </dgm:t>
    </dgm:pt>
    <dgm:pt modelId="{5C7BCF23-559B-489D-8B2B-49ECEA2D64BC}" type="pres">
      <dgm:prSet presAssocID="{D1B83201-79F1-45C8-B298-EC6DAFB0CBF4}" presName="desTx1" presStyleLbl="revTx" presStyleIdx="0" presStyleCnt="0">
        <dgm:presLayoutVars>
          <dgm:bulletEnabled val="1"/>
        </dgm:presLayoutVars>
      </dgm:prSet>
      <dgm:spPr/>
      <dgm:t>
        <a:bodyPr/>
        <a:lstStyle/>
        <a:p>
          <a:endParaRPr lang="en-US"/>
        </a:p>
      </dgm:t>
    </dgm:pt>
    <dgm:pt modelId="{79CF47D6-8301-4C50-8968-36FD122827F4}" type="pres">
      <dgm:prSet presAssocID="{D1B83201-79F1-45C8-B298-EC6DAFB0CBF4}" presName="postLine1" presStyleLbl="parChTrans1D1" presStyleIdx="23" presStyleCnt="62"/>
      <dgm:spPr/>
      <dgm:t>
        <a:bodyPr/>
        <a:lstStyle/>
        <a:p>
          <a:endParaRPr lang="en-US"/>
        </a:p>
      </dgm:t>
    </dgm:pt>
    <dgm:pt modelId="{FEA468AC-520B-4CC8-AFD8-1EA712E045A5}" type="pres">
      <dgm:prSet presAssocID="{62DDE8DC-43A1-4538-B79D-78FBCAF19244}" presName="Name11" presStyleLbl="parChTrans1D1" presStyleIdx="24" presStyleCnt="62"/>
      <dgm:spPr/>
      <dgm:t>
        <a:bodyPr/>
        <a:lstStyle/>
        <a:p>
          <a:endParaRPr lang="en-US"/>
        </a:p>
      </dgm:t>
    </dgm:pt>
    <dgm:pt modelId="{67F3E7A1-B6EC-4864-84BC-32C613FC25B1}" type="pres">
      <dgm:prSet presAssocID="{62DDE8DC-43A1-4538-B79D-78FBCAF19244}" presName="Name31" presStyleLbl="parChTrans1D1" presStyleIdx="25" presStyleCnt="62"/>
      <dgm:spPr/>
      <dgm:t>
        <a:bodyPr/>
        <a:lstStyle/>
        <a:p>
          <a:endParaRPr lang="en-US"/>
        </a:p>
      </dgm:t>
    </dgm:pt>
    <dgm:pt modelId="{D38E4F4F-ED10-4549-B9D9-AF0ADAD532B2}" type="pres">
      <dgm:prSet presAssocID="{873A1483-3063-48D5-B9BF-1D0F1BF970C9}" presName="txAndLines1" presStyleCnt="0"/>
      <dgm:spPr/>
      <dgm:t>
        <a:bodyPr/>
        <a:lstStyle/>
        <a:p>
          <a:endParaRPr lang="en-US"/>
        </a:p>
      </dgm:t>
    </dgm:pt>
    <dgm:pt modelId="{6196FB9F-F18A-41E5-AC68-565046C19C64}" type="pres">
      <dgm:prSet presAssocID="{873A1483-3063-48D5-B9BF-1D0F1BF970C9}" presName="anchor1" presStyleCnt="0"/>
      <dgm:spPr/>
      <dgm:t>
        <a:bodyPr/>
        <a:lstStyle/>
        <a:p>
          <a:endParaRPr lang="en-US"/>
        </a:p>
      </dgm:t>
    </dgm:pt>
    <dgm:pt modelId="{7A2DD471-EEFA-4DAB-8A08-5D482F76F543}" type="pres">
      <dgm:prSet presAssocID="{873A1483-3063-48D5-B9BF-1D0F1BF970C9}" presName="backup1" presStyleCnt="0"/>
      <dgm:spPr/>
      <dgm:t>
        <a:bodyPr/>
        <a:lstStyle/>
        <a:p>
          <a:endParaRPr lang="en-US"/>
        </a:p>
      </dgm:t>
    </dgm:pt>
    <dgm:pt modelId="{1837371C-3EE9-4548-BACC-1082E2BC87BC}" type="pres">
      <dgm:prSet presAssocID="{873A1483-3063-48D5-B9BF-1D0F1BF970C9}" presName="preLine1" presStyleLbl="parChTrans1D1" presStyleIdx="26" presStyleCnt="62"/>
      <dgm:spPr/>
      <dgm:t>
        <a:bodyPr/>
        <a:lstStyle/>
        <a:p>
          <a:endParaRPr lang="en-US"/>
        </a:p>
      </dgm:t>
    </dgm:pt>
    <dgm:pt modelId="{2C9CCBF4-DA0E-4FAC-BCCE-7F0FF9DD7C8E}" type="pres">
      <dgm:prSet presAssocID="{873A1483-3063-48D5-B9BF-1D0F1BF970C9}" presName="desTx1" presStyleLbl="revTx" presStyleIdx="0" presStyleCnt="0">
        <dgm:presLayoutVars>
          <dgm:bulletEnabled val="1"/>
        </dgm:presLayoutVars>
      </dgm:prSet>
      <dgm:spPr/>
      <dgm:t>
        <a:bodyPr/>
        <a:lstStyle/>
        <a:p>
          <a:endParaRPr lang="en-US"/>
        </a:p>
      </dgm:t>
    </dgm:pt>
    <dgm:pt modelId="{9F2754D6-92B7-4660-89A3-D0806CABD8DF}" type="pres">
      <dgm:prSet presAssocID="{873A1483-3063-48D5-B9BF-1D0F1BF970C9}" presName="postLine1" presStyleLbl="parChTrans1D1" presStyleIdx="27" presStyleCnt="62"/>
      <dgm:spPr/>
      <dgm:t>
        <a:bodyPr/>
        <a:lstStyle/>
        <a:p>
          <a:endParaRPr lang="en-US"/>
        </a:p>
      </dgm:t>
    </dgm:pt>
    <dgm:pt modelId="{E2756E2B-6ADB-4245-83EF-B3726F810146}" type="pres">
      <dgm:prSet presAssocID="{7F00B9EF-5ACD-4090-ACDE-24BEFAAA993D}" presName="spPost1" presStyleCnt="0"/>
      <dgm:spPr/>
      <dgm:t>
        <a:bodyPr/>
        <a:lstStyle/>
        <a:p>
          <a:endParaRPr lang="en-US"/>
        </a:p>
      </dgm:t>
    </dgm:pt>
    <dgm:pt modelId="{C9EFAC89-0FDC-4F01-98E5-527EF77F782B}" type="pres">
      <dgm:prSet presAssocID="{AAD2B4D7-5585-4772-A00C-61C95D86AEE5}" presName="parTx2" presStyleLbl="node1" presStyleIdx="1" presStyleCnt="3"/>
      <dgm:spPr/>
      <dgm:t>
        <a:bodyPr/>
        <a:lstStyle/>
        <a:p>
          <a:endParaRPr lang="en-US"/>
        </a:p>
      </dgm:t>
    </dgm:pt>
    <dgm:pt modelId="{AD76E9F5-E06B-4D41-973C-AD6A6460A750}" type="pres">
      <dgm:prSet presAssocID="{AAD2B4D7-5585-4772-A00C-61C95D86AEE5}" presName="spPre2" presStyleCnt="0"/>
      <dgm:spPr/>
      <dgm:t>
        <a:bodyPr/>
        <a:lstStyle/>
        <a:p>
          <a:endParaRPr lang="en-US"/>
        </a:p>
      </dgm:t>
    </dgm:pt>
    <dgm:pt modelId="{430E7DF6-A86E-4C50-BCB4-4D2578D9BAB3}" type="pres">
      <dgm:prSet presAssocID="{AAD2B4D7-5585-4772-A00C-61C95D86AEE5}" presName="chLin2" presStyleCnt="0"/>
      <dgm:spPr/>
      <dgm:t>
        <a:bodyPr/>
        <a:lstStyle/>
        <a:p>
          <a:endParaRPr lang="en-US"/>
        </a:p>
      </dgm:t>
    </dgm:pt>
    <dgm:pt modelId="{5929F69E-F3A8-42D4-B765-511EA42ED139}" type="pres">
      <dgm:prSet presAssocID="{9B7A6B97-983B-42E6-A7AD-3C2E525B0CF2}" presName="Name45" presStyleLbl="parChTrans1D1" presStyleIdx="28" presStyleCnt="62"/>
      <dgm:spPr/>
      <dgm:t>
        <a:bodyPr/>
        <a:lstStyle/>
        <a:p>
          <a:endParaRPr lang="en-US"/>
        </a:p>
      </dgm:t>
    </dgm:pt>
    <dgm:pt modelId="{25FE8F4F-CDE3-413B-8A8D-863D718BEEB7}" type="pres">
      <dgm:prSet presAssocID="{9B7A6B97-983B-42E6-A7AD-3C2E525B0CF2}" presName="Name65" presStyleLbl="parChTrans1D1" presStyleIdx="29" presStyleCnt="62"/>
      <dgm:spPr/>
      <dgm:t>
        <a:bodyPr/>
        <a:lstStyle/>
        <a:p>
          <a:endParaRPr lang="en-US"/>
        </a:p>
      </dgm:t>
    </dgm:pt>
    <dgm:pt modelId="{371D4EC9-3A2F-445A-8144-24D707690409}" type="pres">
      <dgm:prSet presAssocID="{3E8A93BE-00BC-4A22-92FE-8A0E9E9F8434}" presName="txAndLines2" presStyleCnt="0"/>
      <dgm:spPr/>
      <dgm:t>
        <a:bodyPr/>
        <a:lstStyle/>
        <a:p>
          <a:endParaRPr lang="en-US"/>
        </a:p>
      </dgm:t>
    </dgm:pt>
    <dgm:pt modelId="{B4EA31E2-4934-4B22-8D21-3D2701EB8214}" type="pres">
      <dgm:prSet presAssocID="{3E8A93BE-00BC-4A22-92FE-8A0E9E9F8434}" presName="anchor2" presStyleCnt="0"/>
      <dgm:spPr/>
      <dgm:t>
        <a:bodyPr/>
        <a:lstStyle/>
        <a:p>
          <a:endParaRPr lang="en-US"/>
        </a:p>
      </dgm:t>
    </dgm:pt>
    <dgm:pt modelId="{2B422D50-DA15-46C0-A183-720AF3304829}" type="pres">
      <dgm:prSet presAssocID="{3E8A93BE-00BC-4A22-92FE-8A0E9E9F8434}" presName="backup2" presStyleCnt="0"/>
      <dgm:spPr/>
      <dgm:t>
        <a:bodyPr/>
        <a:lstStyle/>
        <a:p>
          <a:endParaRPr lang="en-US"/>
        </a:p>
      </dgm:t>
    </dgm:pt>
    <dgm:pt modelId="{749FF2AB-0D53-4FFA-BA58-71D6FE7F3576}" type="pres">
      <dgm:prSet presAssocID="{3E8A93BE-00BC-4A22-92FE-8A0E9E9F8434}" presName="preLine2" presStyleLbl="parChTrans1D1" presStyleIdx="30" presStyleCnt="62"/>
      <dgm:spPr/>
      <dgm:t>
        <a:bodyPr/>
        <a:lstStyle/>
        <a:p>
          <a:endParaRPr lang="en-US"/>
        </a:p>
      </dgm:t>
    </dgm:pt>
    <dgm:pt modelId="{9A5CF80B-3A6A-4F03-87B4-798BEFF3F100}" type="pres">
      <dgm:prSet presAssocID="{3E8A93BE-00BC-4A22-92FE-8A0E9E9F8434}" presName="desTx2" presStyleLbl="revTx" presStyleIdx="0" presStyleCnt="0">
        <dgm:presLayoutVars>
          <dgm:bulletEnabled val="1"/>
        </dgm:presLayoutVars>
      </dgm:prSet>
      <dgm:spPr/>
      <dgm:t>
        <a:bodyPr/>
        <a:lstStyle/>
        <a:p>
          <a:endParaRPr lang="en-US"/>
        </a:p>
      </dgm:t>
    </dgm:pt>
    <dgm:pt modelId="{7D574453-8EA5-446C-AF16-7BCC68B528C6}" type="pres">
      <dgm:prSet presAssocID="{3E8A93BE-00BC-4A22-92FE-8A0E9E9F8434}" presName="postLine2" presStyleLbl="parChTrans1D1" presStyleIdx="31" presStyleCnt="62"/>
      <dgm:spPr/>
      <dgm:t>
        <a:bodyPr/>
        <a:lstStyle/>
        <a:p>
          <a:endParaRPr lang="en-US"/>
        </a:p>
      </dgm:t>
    </dgm:pt>
    <dgm:pt modelId="{EC441AD7-99FF-4E61-80C6-84C6C3A3D725}" type="pres">
      <dgm:prSet presAssocID="{AE9402BC-219E-46B8-8845-C78E6A7D64EE}" presName="Name45" presStyleLbl="parChTrans1D1" presStyleIdx="32" presStyleCnt="62"/>
      <dgm:spPr/>
      <dgm:t>
        <a:bodyPr/>
        <a:lstStyle/>
        <a:p>
          <a:endParaRPr lang="en-US"/>
        </a:p>
      </dgm:t>
    </dgm:pt>
    <dgm:pt modelId="{E275DBC3-4662-44E6-8716-56BB0DE2B536}" type="pres">
      <dgm:prSet presAssocID="{AE9402BC-219E-46B8-8845-C78E6A7D64EE}" presName="Name65" presStyleLbl="parChTrans1D1" presStyleIdx="33" presStyleCnt="62"/>
      <dgm:spPr/>
      <dgm:t>
        <a:bodyPr/>
        <a:lstStyle/>
        <a:p>
          <a:endParaRPr lang="en-US"/>
        </a:p>
      </dgm:t>
    </dgm:pt>
    <dgm:pt modelId="{9A8C0EB7-E221-4403-9065-536A184BDCAE}" type="pres">
      <dgm:prSet presAssocID="{2A088C69-83CA-41B3-B6B8-CA5813CD55A9}" presName="txAndLines2" presStyleCnt="0"/>
      <dgm:spPr/>
      <dgm:t>
        <a:bodyPr/>
        <a:lstStyle/>
        <a:p>
          <a:endParaRPr lang="en-US"/>
        </a:p>
      </dgm:t>
    </dgm:pt>
    <dgm:pt modelId="{819CFF86-768A-4A66-95C3-9C184B73AD0F}" type="pres">
      <dgm:prSet presAssocID="{2A088C69-83CA-41B3-B6B8-CA5813CD55A9}" presName="anchor2" presStyleCnt="0"/>
      <dgm:spPr/>
      <dgm:t>
        <a:bodyPr/>
        <a:lstStyle/>
        <a:p>
          <a:endParaRPr lang="en-US"/>
        </a:p>
      </dgm:t>
    </dgm:pt>
    <dgm:pt modelId="{22781ACA-7475-4248-B15E-DB52A450E248}" type="pres">
      <dgm:prSet presAssocID="{2A088C69-83CA-41B3-B6B8-CA5813CD55A9}" presName="backup2" presStyleCnt="0"/>
      <dgm:spPr/>
      <dgm:t>
        <a:bodyPr/>
        <a:lstStyle/>
        <a:p>
          <a:endParaRPr lang="en-US"/>
        </a:p>
      </dgm:t>
    </dgm:pt>
    <dgm:pt modelId="{C0028364-7CD3-45AE-A2F7-9621F675B2ED}" type="pres">
      <dgm:prSet presAssocID="{2A088C69-83CA-41B3-B6B8-CA5813CD55A9}" presName="preLine2" presStyleLbl="parChTrans1D1" presStyleIdx="34" presStyleCnt="62"/>
      <dgm:spPr/>
      <dgm:t>
        <a:bodyPr/>
        <a:lstStyle/>
        <a:p>
          <a:endParaRPr lang="en-US"/>
        </a:p>
      </dgm:t>
    </dgm:pt>
    <dgm:pt modelId="{010E112E-8049-4877-9024-FB13FDA43299}" type="pres">
      <dgm:prSet presAssocID="{2A088C69-83CA-41B3-B6B8-CA5813CD55A9}" presName="desTx2" presStyleLbl="revTx" presStyleIdx="0" presStyleCnt="0">
        <dgm:presLayoutVars>
          <dgm:bulletEnabled val="1"/>
        </dgm:presLayoutVars>
      </dgm:prSet>
      <dgm:spPr/>
      <dgm:t>
        <a:bodyPr/>
        <a:lstStyle/>
        <a:p>
          <a:endParaRPr lang="en-US"/>
        </a:p>
      </dgm:t>
    </dgm:pt>
    <dgm:pt modelId="{BD800237-A0C1-4116-8AA8-22270B4E3D6E}" type="pres">
      <dgm:prSet presAssocID="{2A088C69-83CA-41B3-B6B8-CA5813CD55A9}" presName="postLine2" presStyleLbl="parChTrans1D1" presStyleIdx="35" presStyleCnt="62"/>
      <dgm:spPr/>
      <dgm:t>
        <a:bodyPr/>
        <a:lstStyle/>
        <a:p>
          <a:endParaRPr lang="en-US"/>
        </a:p>
      </dgm:t>
    </dgm:pt>
    <dgm:pt modelId="{3133DD44-2C0C-4E6C-84C6-15F5220A01FD}" type="pres">
      <dgm:prSet presAssocID="{73AD2A36-374D-45A2-B77B-F249CC13EAD3}" presName="Name45" presStyleLbl="parChTrans1D1" presStyleIdx="36" presStyleCnt="62"/>
      <dgm:spPr/>
      <dgm:t>
        <a:bodyPr/>
        <a:lstStyle/>
        <a:p>
          <a:endParaRPr lang="en-US"/>
        </a:p>
      </dgm:t>
    </dgm:pt>
    <dgm:pt modelId="{3E58BAF0-BCCA-48FE-AD22-BA90AD7665B6}" type="pres">
      <dgm:prSet presAssocID="{73AD2A36-374D-45A2-B77B-F249CC13EAD3}" presName="Name65" presStyleLbl="parChTrans1D1" presStyleIdx="37" presStyleCnt="62"/>
      <dgm:spPr/>
      <dgm:t>
        <a:bodyPr/>
        <a:lstStyle/>
        <a:p>
          <a:endParaRPr lang="en-US"/>
        </a:p>
      </dgm:t>
    </dgm:pt>
    <dgm:pt modelId="{25219CB4-59D8-4A7F-8FB2-47168CD92537}" type="pres">
      <dgm:prSet presAssocID="{96FAA3F1-2893-4553-9305-4F6ABCBD47DE}" presName="txAndLines2" presStyleCnt="0"/>
      <dgm:spPr/>
      <dgm:t>
        <a:bodyPr/>
        <a:lstStyle/>
        <a:p>
          <a:endParaRPr lang="en-US"/>
        </a:p>
      </dgm:t>
    </dgm:pt>
    <dgm:pt modelId="{01585615-B88A-4CC0-8951-D28F1EFD9C9E}" type="pres">
      <dgm:prSet presAssocID="{96FAA3F1-2893-4553-9305-4F6ABCBD47DE}" presName="anchor2" presStyleCnt="0"/>
      <dgm:spPr/>
      <dgm:t>
        <a:bodyPr/>
        <a:lstStyle/>
        <a:p>
          <a:endParaRPr lang="en-US"/>
        </a:p>
      </dgm:t>
    </dgm:pt>
    <dgm:pt modelId="{6D678363-3C13-40FC-8562-751C28E2A331}" type="pres">
      <dgm:prSet presAssocID="{96FAA3F1-2893-4553-9305-4F6ABCBD47DE}" presName="backup2" presStyleCnt="0"/>
      <dgm:spPr/>
      <dgm:t>
        <a:bodyPr/>
        <a:lstStyle/>
        <a:p>
          <a:endParaRPr lang="en-US"/>
        </a:p>
      </dgm:t>
    </dgm:pt>
    <dgm:pt modelId="{04875609-DF77-4860-B263-5ABC03741940}" type="pres">
      <dgm:prSet presAssocID="{96FAA3F1-2893-4553-9305-4F6ABCBD47DE}" presName="preLine2" presStyleLbl="parChTrans1D1" presStyleIdx="38" presStyleCnt="62"/>
      <dgm:spPr/>
      <dgm:t>
        <a:bodyPr/>
        <a:lstStyle/>
        <a:p>
          <a:endParaRPr lang="en-US"/>
        </a:p>
      </dgm:t>
    </dgm:pt>
    <dgm:pt modelId="{AB708D3C-BDDE-4D14-ACCE-63A152F025A8}" type="pres">
      <dgm:prSet presAssocID="{96FAA3F1-2893-4553-9305-4F6ABCBD47DE}" presName="desTx2" presStyleLbl="revTx" presStyleIdx="0" presStyleCnt="0">
        <dgm:presLayoutVars>
          <dgm:bulletEnabled val="1"/>
        </dgm:presLayoutVars>
      </dgm:prSet>
      <dgm:spPr/>
      <dgm:t>
        <a:bodyPr/>
        <a:lstStyle/>
        <a:p>
          <a:endParaRPr lang="en-US"/>
        </a:p>
      </dgm:t>
    </dgm:pt>
    <dgm:pt modelId="{D67A9AEF-5F00-419F-AE98-1058D523496C}" type="pres">
      <dgm:prSet presAssocID="{96FAA3F1-2893-4553-9305-4F6ABCBD47DE}" presName="postLine2" presStyleLbl="parChTrans1D1" presStyleIdx="39" presStyleCnt="62"/>
      <dgm:spPr/>
      <dgm:t>
        <a:bodyPr/>
        <a:lstStyle/>
        <a:p>
          <a:endParaRPr lang="en-US"/>
        </a:p>
      </dgm:t>
    </dgm:pt>
    <dgm:pt modelId="{9A9BB694-2743-4D88-865D-D81CA7E7CC01}" type="pres">
      <dgm:prSet presAssocID="{5921E57E-9CA3-4DB0-9ADD-8CC9832DFB48}" presName="Name45" presStyleLbl="parChTrans1D1" presStyleIdx="40" presStyleCnt="62"/>
      <dgm:spPr/>
      <dgm:t>
        <a:bodyPr/>
        <a:lstStyle/>
        <a:p>
          <a:endParaRPr lang="en-US"/>
        </a:p>
      </dgm:t>
    </dgm:pt>
    <dgm:pt modelId="{93F270BA-0A6A-4CD7-AC7D-65C25081B4DC}" type="pres">
      <dgm:prSet presAssocID="{5921E57E-9CA3-4DB0-9ADD-8CC9832DFB48}" presName="Name65" presStyleLbl="parChTrans1D1" presStyleIdx="41" presStyleCnt="62"/>
      <dgm:spPr/>
      <dgm:t>
        <a:bodyPr/>
        <a:lstStyle/>
        <a:p>
          <a:endParaRPr lang="en-US"/>
        </a:p>
      </dgm:t>
    </dgm:pt>
    <dgm:pt modelId="{2E727F9A-0790-45FB-A2D6-74BC8B9D1BE9}" type="pres">
      <dgm:prSet presAssocID="{1F1616C4-4138-4700-9376-6199A84E51EF}" presName="txAndLines2" presStyleCnt="0"/>
      <dgm:spPr/>
      <dgm:t>
        <a:bodyPr/>
        <a:lstStyle/>
        <a:p>
          <a:endParaRPr lang="en-US"/>
        </a:p>
      </dgm:t>
    </dgm:pt>
    <dgm:pt modelId="{250B5BF8-DD96-4F84-AD1A-E9AFFB6915EA}" type="pres">
      <dgm:prSet presAssocID="{1F1616C4-4138-4700-9376-6199A84E51EF}" presName="anchor2" presStyleCnt="0"/>
      <dgm:spPr/>
      <dgm:t>
        <a:bodyPr/>
        <a:lstStyle/>
        <a:p>
          <a:endParaRPr lang="en-US"/>
        </a:p>
      </dgm:t>
    </dgm:pt>
    <dgm:pt modelId="{631D6E61-698A-4E6D-AD73-418B4A40DA2E}" type="pres">
      <dgm:prSet presAssocID="{1F1616C4-4138-4700-9376-6199A84E51EF}" presName="backup2" presStyleCnt="0"/>
      <dgm:spPr/>
      <dgm:t>
        <a:bodyPr/>
        <a:lstStyle/>
        <a:p>
          <a:endParaRPr lang="en-US"/>
        </a:p>
      </dgm:t>
    </dgm:pt>
    <dgm:pt modelId="{7707F367-E680-41D5-B6C5-72E7D5A78D89}" type="pres">
      <dgm:prSet presAssocID="{1F1616C4-4138-4700-9376-6199A84E51EF}" presName="preLine2" presStyleLbl="parChTrans1D1" presStyleIdx="42" presStyleCnt="62"/>
      <dgm:spPr/>
      <dgm:t>
        <a:bodyPr/>
        <a:lstStyle/>
        <a:p>
          <a:endParaRPr lang="en-US"/>
        </a:p>
      </dgm:t>
    </dgm:pt>
    <dgm:pt modelId="{2F25D2A5-566E-41B6-84A1-E0D9F2332F61}" type="pres">
      <dgm:prSet presAssocID="{1F1616C4-4138-4700-9376-6199A84E51EF}" presName="desTx2" presStyleLbl="revTx" presStyleIdx="0" presStyleCnt="0">
        <dgm:presLayoutVars>
          <dgm:bulletEnabled val="1"/>
        </dgm:presLayoutVars>
      </dgm:prSet>
      <dgm:spPr/>
      <dgm:t>
        <a:bodyPr/>
        <a:lstStyle/>
        <a:p>
          <a:endParaRPr lang="en-US"/>
        </a:p>
      </dgm:t>
    </dgm:pt>
    <dgm:pt modelId="{5E3C6DF0-6630-4E60-8255-403157822CA9}" type="pres">
      <dgm:prSet presAssocID="{1F1616C4-4138-4700-9376-6199A84E51EF}" presName="postLine2" presStyleLbl="parChTrans1D1" presStyleIdx="43" presStyleCnt="62"/>
      <dgm:spPr/>
      <dgm:t>
        <a:bodyPr/>
        <a:lstStyle/>
        <a:p>
          <a:endParaRPr lang="en-US"/>
        </a:p>
      </dgm:t>
    </dgm:pt>
    <dgm:pt modelId="{DA7C5DDF-8A40-43A7-B844-E47D4CAD7B01}" type="pres">
      <dgm:prSet presAssocID="{9AFC8D80-9925-4685-A2D8-6CF81932C969}" presName="Name45" presStyleLbl="parChTrans1D1" presStyleIdx="44" presStyleCnt="62"/>
      <dgm:spPr/>
      <dgm:t>
        <a:bodyPr/>
        <a:lstStyle/>
        <a:p>
          <a:endParaRPr lang="en-US"/>
        </a:p>
      </dgm:t>
    </dgm:pt>
    <dgm:pt modelId="{557CB83E-FADB-420B-8A88-B747B4108930}" type="pres">
      <dgm:prSet presAssocID="{9AFC8D80-9925-4685-A2D8-6CF81932C969}" presName="Name65" presStyleLbl="parChTrans1D1" presStyleIdx="45" presStyleCnt="62"/>
      <dgm:spPr/>
      <dgm:t>
        <a:bodyPr/>
        <a:lstStyle/>
        <a:p>
          <a:endParaRPr lang="en-US"/>
        </a:p>
      </dgm:t>
    </dgm:pt>
    <dgm:pt modelId="{8937F4F6-1ADC-4A22-B0B1-B7A39A0882A3}" type="pres">
      <dgm:prSet presAssocID="{E048EEBE-73B8-4D77-A778-12E00549D5A3}" presName="txAndLines2" presStyleCnt="0"/>
      <dgm:spPr/>
      <dgm:t>
        <a:bodyPr/>
        <a:lstStyle/>
        <a:p>
          <a:endParaRPr lang="en-US"/>
        </a:p>
      </dgm:t>
    </dgm:pt>
    <dgm:pt modelId="{FE043B82-5AB6-432C-A923-A5778B3F99AD}" type="pres">
      <dgm:prSet presAssocID="{E048EEBE-73B8-4D77-A778-12E00549D5A3}" presName="anchor2" presStyleCnt="0"/>
      <dgm:spPr/>
      <dgm:t>
        <a:bodyPr/>
        <a:lstStyle/>
        <a:p>
          <a:endParaRPr lang="en-US"/>
        </a:p>
      </dgm:t>
    </dgm:pt>
    <dgm:pt modelId="{3C4320F6-CD38-43B1-9B14-698FAF8C61DA}" type="pres">
      <dgm:prSet presAssocID="{E048EEBE-73B8-4D77-A778-12E00549D5A3}" presName="backup2" presStyleCnt="0"/>
      <dgm:spPr/>
      <dgm:t>
        <a:bodyPr/>
        <a:lstStyle/>
        <a:p>
          <a:endParaRPr lang="en-US"/>
        </a:p>
      </dgm:t>
    </dgm:pt>
    <dgm:pt modelId="{4407520A-E219-4FA1-985D-1F7A17EEF7D5}" type="pres">
      <dgm:prSet presAssocID="{E048EEBE-73B8-4D77-A778-12E00549D5A3}" presName="preLine2" presStyleLbl="parChTrans1D1" presStyleIdx="46" presStyleCnt="62"/>
      <dgm:spPr/>
      <dgm:t>
        <a:bodyPr/>
        <a:lstStyle/>
        <a:p>
          <a:endParaRPr lang="en-US"/>
        </a:p>
      </dgm:t>
    </dgm:pt>
    <dgm:pt modelId="{C29504D3-251D-44BE-97B7-1D550C3639A3}" type="pres">
      <dgm:prSet presAssocID="{E048EEBE-73B8-4D77-A778-12E00549D5A3}" presName="desTx2" presStyleLbl="revTx" presStyleIdx="0" presStyleCnt="0">
        <dgm:presLayoutVars>
          <dgm:bulletEnabled val="1"/>
        </dgm:presLayoutVars>
      </dgm:prSet>
      <dgm:spPr/>
      <dgm:t>
        <a:bodyPr/>
        <a:lstStyle/>
        <a:p>
          <a:endParaRPr lang="en-US"/>
        </a:p>
      </dgm:t>
    </dgm:pt>
    <dgm:pt modelId="{D9A1F54C-0E3A-4B2F-8148-ACF145932D7D}" type="pres">
      <dgm:prSet presAssocID="{E048EEBE-73B8-4D77-A778-12E00549D5A3}" presName="postLine2" presStyleLbl="parChTrans1D1" presStyleIdx="47" presStyleCnt="62"/>
      <dgm:spPr/>
      <dgm:t>
        <a:bodyPr/>
        <a:lstStyle/>
        <a:p>
          <a:endParaRPr lang="en-US"/>
        </a:p>
      </dgm:t>
    </dgm:pt>
    <dgm:pt modelId="{560FC70A-A4E9-483F-94CF-C915C4C22B93}" type="pres">
      <dgm:prSet presAssocID="{B9390355-C0AB-4671-8A88-492BCB4ED5F1}" presName="Name45" presStyleLbl="parChTrans1D1" presStyleIdx="48" presStyleCnt="62"/>
      <dgm:spPr/>
      <dgm:t>
        <a:bodyPr/>
        <a:lstStyle/>
        <a:p>
          <a:endParaRPr lang="en-US"/>
        </a:p>
      </dgm:t>
    </dgm:pt>
    <dgm:pt modelId="{A17CAEFE-7687-43D7-B09C-8A786EE919D3}" type="pres">
      <dgm:prSet presAssocID="{B9390355-C0AB-4671-8A88-492BCB4ED5F1}" presName="Name65" presStyleLbl="parChTrans1D1" presStyleIdx="49" presStyleCnt="62"/>
      <dgm:spPr/>
      <dgm:t>
        <a:bodyPr/>
        <a:lstStyle/>
        <a:p>
          <a:endParaRPr lang="en-US"/>
        </a:p>
      </dgm:t>
    </dgm:pt>
    <dgm:pt modelId="{4463EAD2-C2E6-4618-A191-328558376577}" type="pres">
      <dgm:prSet presAssocID="{999CD58C-CBFF-4D5C-B2F3-6AC579CF1406}" presName="txAndLines2" presStyleCnt="0"/>
      <dgm:spPr/>
      <dgm:t>
        <a:bodyPr/>
        <a:lstStyle/>
        <a:p>
          <a:endParaRPr lang="en-US"/>
        </a:p>
      </dgm:t>
    </dgm:pt>
    <dgm:pt modelId="{79CD305E-3B0B-4AB0-A351-1D0DC3CBFD9D}" type="pres">
      <dgm:prSet presAssocID="{999CD58C-CBFF-4D5C-B2F3-6AC579CF1406}" presName="anchor2" presStyleCnt="0"/>
      <dgm:spPr/>
      <dgm:t>
        <a:bodyPr/>
        <a:lstStyle/>
        <a:p>
          <a:endParaRPr lang="en-US"/>
        </a:p>
      </dgm:t>
    </dgm:pt>
    <dgm:pt modelId="{E668BEC0-A48E-45FC-B120-934AC1C63043}" type="pres">
      <dgm:prSet presAssocID="{999CD58C-CBFF-4D5C-B2F3-6AC579CF1406}" presName="backup2" presStyleCnt="0"/>
      <dgm:spPr/>
      <dgm:t>
        <a:bodyPr/>
        <a:lstStyle/>
        <a:p>
          <a:endParaRPr lang="en-US"/>
        </a:p>
      </dgm:t>
    </dgm:pt>
    <dgm:pt modelId="{4825D9DD-2635-4FB0-BB5B-BE87041BF4F1}" type="pres">
      <dgm:prSet presAssocID="{999CD58C-CBFF-4D5C-B2F3-6AC579CF1406}" presName="preLine2" presStyleLbl="parChTrans1D1" presStyleIdx="50" presStyleCnt="62"/>
      <dgm:spPr/>
      <dgm:t>
        <a:bodyPr/>
        <a:lstStyle/>
        <a:p>
          <a:endParaRPr lang="en-US"/>
        </a:p>
      </dgm:t>
    </dgm:pt>
    <dgm:pt modelId="{D5B1D052-BB80-45F3-9FDD-67126FC0DACE}" type="pres">
      <dgm:prSet presAssocID="{999CD58C-CBFF-4D5C-B2F3-6AC579CF1406}" presName="desTx2" presStyleLbl="revTx" presStyleIdx="0" presStyleCnt="0">
        <dgm:presLayoutVars>
          <dgm:bulletEnabled val="1"/>
        </dgm:presLayoutVars>
      </dgm:prSet>
      <dgm:spPr/>
      <dgm:t>
        <a:bodyPr/>
        <a:lstStyle/>
        <a:p>
          <a:endParaRPr lang="en-US"/>
        </a:p>
      </dgm:t>
    </dgm:pt>
    <dgm:pt modelId="{77365C05-6E8A-4C9B-AD7B-3AA3341F9D8E}" type="pres">
      <dgm:prSet presAssocID="{999CD58C-CBFF-4D5C-B2F3-6AC579CF1406}" presName="postLine2" presStyleLbl="parChTrans1D1" presStyleIdx="51" presStyleCnt="62"/>
      <dgm:spPr/>
      <dgm:t>
        <a:bodyPr/>
        <a:lstStyle/>
        <a:p>
          <a:endParaRPr lang="en-US"/>
        </a:p>
      </dgm:t>
    </dgm:pt>
    <dgm:pt modelId="{C4FADA27-4F94-4287-8C9C-326FC54DAB65}" type="pres">
      <dgm:prSet presAssocID="{B113846E-C6E6-4559-9584-920D6B7BFD94}" presName="Name45" presStyleLbl="parChTrans1D1" presStyleIdx="52" presStyleCnt="62"/>
      <dgm:spPr/>
      <dgm:t>
        <a:bodyPr/>
        <a:lstStyle/>
        <a:p>
          <a:endParaRPr lang="en-US"/>
        </a:p>
      </dgm:t>
    </dgm:pt>
    <dgm:pt modelId="{CE1CE96D-192D-48FB-AF8B-A7407DB2EC7B}" type="pres">
      <dgm:prSet presAssocID="{B113846E-C6E6-4559-9584-920D6B7BFD94}" presName="Name65" presStyleLbl="parChTrans1D1" presStyleIdx="53" presStyleCnt="62"/>
      <dgm:spPr/>
      <dgm:t>
        <a:bodyPr/>
        <a:lstStyle/>
        <a:p>
          <a:endParaRPr lang="en-US"/>
        </a:p>
      </dgm:t>
    </dgm:pt>
    <dgm:pt modelId="{3E348DFF-CA3F-45EF-8A71-647872809C53}" type="pres">
      <dgm:prSet presAssocID="{001E4897-84EE-4BDB-BCE8-4C6FAFC97951}" presName="txAndLines2" presStyleCnt="0"/>
      <dgm:spPr/>
      <dgm:t>
        <a:bodyPr/>
        <a:lstStyle/>
        <a:p>
          <a:endParaRPr lang="en-US"/>
        </a:p>
      </dgm:t>
    </dgm:pt>
    <dgm:pt modelId="{E5F636D8-210D-4D89-B572-CC2219B01CB7}" type="pres">
      <dgm:prSet presAssocID="{001E4897-84EE-4BDB-BCE8-4C6FAFC97951}" presName="anchor2" presStyleCnt="0"/>
      <dgm:spPr/>
      <dgm:t>
        <a:bodyPr/>
        <a:lstStyle/>
        <a:p>
          <a:endParaRPr lang="en-US"/>
        </a:p>
      </dgm:t>
    </dgm:pt>
    <dgm:pt modelId="{4A73DF7E-8626-4E28-8407-28EBF8385598}" type="pres">
      <dgm:prSet presAssocID="{001E4897-84EE-4BDB-BCE8-4C6FAFC97951}" presName="backup2" presStyleCnt="0"/>
      <dgm:spPr/>
      <dgm:t>
        <a:bodyPr/>
        <a:lstStyle/>
        <a:p>
          <a:endParaRPr lang="en-US"/>
        </a:p>
      </dgm:t>
    </dgm:pt>
    <dgm:pt modelId="{9239EA62-46F7-4986-8576-6E2D0CAC4920}" type="pres">
      <dgm:prSet presAssocID="{001E4897-84EE-4BDB-BCE8-4C6FAFC97951}" presName="preLine2" presStyleLbl="parChTrans1D1" presStyleIdx="54" presStyleCnt="62"/>
      <dgm:spPr/>
      <dgm:t>
        <a:bodyPr/>
        <a:lstStyle/>
        <a:p>
          <a:endParaRPr lang="en-US"/>
        </a:p>
      </dgm:t>
    </dgm:pt>
    <dgm:pt modelId="{6AB24E81-9AEA-4431-B4B6-5604CC5A3EA1}" type="pres">
      <dgm:prSet presAssocID="{001E4897-84EE-4BDB-BCE8-4C6FAFC97951}" presName="desTx2" presStyleLbl="revTx" presStyleIdx="0" presStyleCnt="0">
        <dgm:presLayoutVars>
          <dgm:bulletEnabled val="1"/>
        </dgm:presLayoutVars>
      </dgm:prSet>
      <dgm:spPr/>
      <dgm:t>
        <a:bodyPr/>
        <a:lstStyle/>
        <a:p>
          <a:endParaRPr lang="en-US"/>
        </a:p>
      </dgm:t>
    </dgm:pt>
    <dgm:pt modelId="{BE52E739-7D27-4E45-831B-0E2523D0459D}" type="pres">
      <dgm:prSet presAssocID="{001E4897-84EE-4BDB-BCE8-4C6FAFC97951}" presName="postLine2" presStyleLbl="parChTrans1D1" presStyleIdx="55" presStyleCnt="62"/>
      <dgm:spPr/>
      <dgm:t>
        <a:bodyPr/>
        <a:lstStyle/>
        <a:p>
          <a:endParaRPr lang="en-US"/>
        </a:p>
      </dgm:t>
    </dgm:pt>
    <dgm:pt modelId="{75009725-1998-4112-B617-E2125C2798C9}" type="pres">
      <dgm:prSet presAssocID="{AAD2B4D7-5585-4772-A00C-61C95D86AEE5}" presName="spPost2" presStyleCnt="0"/>
      <dgm:spPr/>
      <dgm:t>
        <a:bodyPr/>
        <a:lstStyle/>
        <a:p>
          <a:endParaRPr lang="en-US"/>
        </a:p>
      </dgm:t>
    </dgm:pt>
    <dgm:pt modelId="{25865E55-DD3C-4D5B-A42B-5405C63B0E3E}" type="pres">
      <dgm:prSet presAssocID="{568A41C9-1481-470D-8E00-D855552C344C}" presName="parTx3" presStyleLbl="node1" presStyleIdx="2" presStyleCnt="3"/>
      <dgm:spPr/>
      <dgm:t>
        <a:bodyPr/>
        <a:lstStyle/>
        <a:p>
          <a:endParaRPr lang="en-US"/>
        </a:p>
      </dgm:t>
    </dgm:pt>
    <dgm:pt modelId="{EF4A299F-291A-4E6A-89AD-21D2DBAD6A9E}" type="pres">
      <dgm:prSet presAssocID="{568A41C9-1481-470D-8E00-D855552C344C}" presName="spPre3" presStyleCnt="0"/>
      <dgm:spPr/>
      <dgm:t>
        <a:bodyPr/>
        <a:lstStyle/>
        <a:p>
          <a:endParaRPr lang="en-US"/>
        </a:p>
      </dgm:t>
    </dgm:pt>
    <dgm:pt modelId="{6B67C9A4-6DD1-4FBE-9CDC-16FBAF56C564}" type="pres">
      <dgm:prSet presAssocID="{568A41C9-1481-470D-8E00-D855552C344C}" presName="chLin3" presStyleCnt="0"/>
      <dgm:spPr/>
      <dgm:t>
        <a:bodyPr/>
        <a:lstStyle/>
        <a:p>
          <a:endParaRPr lang="en-US"/>
        </a:p>
      </dgm:t>
    </dgm:pt>
    <dgm:pt modelId="{516C0902-9215-4C87-B418-0FC089E72483}" type="pres">
      <dgm:prSet presAssocID="{9888C556-AFF6-4BB1-A722-385CA1E3D080}" presName="Name79" presStyleLbl="parChTrans1D1" presStyleIdx="56" presStyleCnt="62"/>
      <dgm:spPr/>
      <dgm:t>
        <a:bodyPr/>
        <a:lstStyle/>
        <a:p>
          <a:endParaRPr lang="en-US"/>
        </a:p>
      </dgm:t>
    </dgm:pt>
    <dgm:pt modelId="{AF1AA55D-24F6-49AD-B75F-49C2A06DF83D}" type="pres">
      <dgm:prSet presAssocID="{1EE56065-5048-49A0-B4F4-051B376698F4}" presName="txAndLines3" presStyleCnt="0"/>
      <dgm:spPr/>
      <dgm:t>
        <a:bodyPr/>
        <a:lstStyle/>
        <a:p>
          <a:endParaRPr lang="en-US"/>
        </a:p>
      </dgm:t>
    </dgm:pt>
    <dgm:pt modelId="{C9C2102C-27E7-470A-8F59-4602BCBD3858}" type="pres">
      <dgm:prSet presAssocID="{1EE56065-5048-49A0-B4F4-051B376698F4}" presName="anchor3" presStyleCnt="0"/>
      <dgm:spPr/>
      <dgm:t>
        <a:bodyPr/>
        <a:lstStyle/>
        <a:p>
          <a:endParaRPr lang="en-US"/>
        </a:p>
      </dgm:t>
    </dgm:pt>
    <dgm:pt modelId="{9A73F044-8FD2-4F10-B62E-991AF8A261D4}" type="pres">
      <dgm:prSet presAssocID="{1EE56065-5048-49A0-B4F4-051B376698F4}" presName="backup3" presStyleCnt="0"/>
      <dgm:spPr/>
      <dgm:t>
        <a:bodyPr/>
        <a:lstStyle/>
        <a:p>
          <a:endParaRPr lang="en-US"/>
        </a:p>
      </dgm:t>
    </dgm:pt>
    <dgm:pt modelId="{6B2C27FD-7970-43EB-AF4F-2E71A1C1BCFF}" type="pres">
      <dgm:prSet presAssocID="{1EE56065-5048-49A0-B4F4-051B376698F4}" presName="preLine3" presStyleLbl="parChTrans1D1" presStyleIdx="57" presStyleCnt="62"/>
      <dgm:spPr/>
      <dgm:t>
        <a:bodyPr/>
        <a:lstStyle/>
        <a:p>
          <a:endParaRPr lang="en-US"/>
        </a:p>
      </dgm:t>
    </dgm:pt>
    <dgm:pt modelId="{EB66AC91-F0D0-473D-8CE0-8CB2300A31DD}" type="pres">
      <dgm:prSet presAssocID="{1EE56065-5048-49A0-B4F4-051B376698F4}" presName="desTx3" presStyleLbl="revTx" presStyleIdx="0" presStyleCnt="0">
        <dgm:presLayoutVars>
          <dgm:bulletEnabled val="1"/>
        </dgm:presLayoutVars>
      </dgm:prSet>
      <dgm:spPr/>
      <dgm:t>
        <a:bodyPr/>
        <a:lstStyle/>
        <a:p>
          <a:endParaRPr lang="en-US"/>
        </a:p>
      </dgm:t>
    </dgm:pt>
    <dgm:pt modelId="{E51C02B1-5AC7-4AFF-8300-2851BA3C0A78}" type="pres">
      <dgm:prSet presAssocID="{2CDE6B05-239F-41DC-808A-5B20EAE9796C}" presName="Name79" presStyleLbl="parChTrans1D1" presStyleIdx="58" presStyleCnt="62"/>
      <dgm:spPr/>
      <dgm:t>
        <a:bodyPr/>
        <a:lstStyle/>
        <a:p>
          <a:endParaRPr lang="en-US"/>
        </a:p>
      </dgm:t>
    </dgm:pt>
    <dgm:pt modelId="{19EF2310-CBD9-4A7E-95D0-AA3A40DC334C}" type="pres">
      <dgm:prSet presAssocID="{8956E5A5-E5C3-4CB4-A911-1A11B3A44A5C}" presName="txAndLines3" presStyleCnt="0"/>
      <dgm:spPr/>
      <dgm:t>
        <a:bodyPr/>
        <a:lstStyle/>
        <a:p>
          <a:endParaRPr lang="en-US"/>
        </a:p>
      </dgm:t>
    </dgm:pt>
    <dgm:pt modelId="{592AF980-9E4F-4970-A41E-078CB0E78DB6}" type="pres">
      <dgm:prSet presAssocID="{8956E5A5-E5C3-4CB4-A911-1A11B3A44A5C}" presName="anchor3" presStyleCnt="0"/>
      <dgm:spPr/>
      <dgm:t>
        <a:bodyPr/>
        <a:lstStyle/>
        <a:p>
          <a:endParaRPr lang="en-US"/>
        </a:p>
      </dgm:t>
    </dgm:pt>
    <dgm:pt modelId="{8A732D1E-21B8-4281-8AE7-69B3439AC772}" type="pres">
      <dgm:prSet presAssocID="{8956E5A5-E5C3-4CB4-A911-1A11B3A44A5C}" presName="backup3" presStyleCnt="0"/>
      <dgm:spPr/>
      <dgm:t>
        <a:bodyPr/>
        <a:lstStyle/>
        <a:p>
          <a:endParaRPr lang="en-US"/>
        </a:p>
      </dgm:t>
    </dgm:pt>
    <dgm:pt modelId="{2A62AC2C-7BE6-4BA7-86D0-8A6AE565ACA3}" type="pres">
      <dgm:prSet presAssocID="{8956E5A5-E5C3-4CB4-A911-1A11B3A44A5C}" presName="preLine3" presStyleLbl="parChTrans1D1" presStyleIdx="59" presStyleCnt="62"/>
      <dgm:spPr/>
      <dgm:t>
        <a:bodyPr/>
        <a:lstStyle/>
        <a:p>
          <a:endParaRPr lang="en-US"/>
        </a:p>
      </dgm:t>
    </dgm:pt>
    <dgm:pt modelId="{C8548DA5-27E7-4A78-A521-70CFCE2E57F6}" type="pres">
      <dgm:prSet presAssocID="{8956E5A5-E5C3-4CB4-A911-1A11B3A44A5C}" presName="desTx3" presStyleLbl="revTx" presStyleIdx="0" presStyleCnt="0">
        <dgm:presLayoutVars>
          <dgm:bulletEnabled val="1"/>
        </dgm:presLayoutVars>
      </dgm:prSet>
      <dgm:spPr/>
      <dgm:t>
        <a:bodyPr/>
        <a:lstStyle/>
        <a:p>
          <a:endParaRPr lang="en-US"/>
        </a:p>
      </dgm:t>
    </dgm:pt>
    <dgm:pt modelId="{2D4E3B46-274D-41C9-A405-EE9C4DFCAE88}" type="pres">
      <dgm:prSet presAssocID="{ABFAE67D-EF58-4545-AA8E-84D02649E98E}" presName="Name79" presStyleLbl="parChTrans1D1" presStyleIdx="60" presStyleCnt="62"/>
      <dgm:spPr/>
      <dgm:t>
        <a:bodyPr/>
        <a:lstStyle/>
        <a:p>
          <a:endParaRPr lang="en-US"/>
        </a:p>
      </dgm:t>
    </dgm:pt>
    <dgm:pt modelId="{7CBA495D-F29D-4544-877D-16945D9DB6ED}" type="pres">
      <dgm:prSet presAssocID="{421ECDD4-E3E9-49AE-BFC8-09299047206A}" presName="txAndLines3" presStyleCnt="0"/>
      <dgm:spPr/>
      <dgm:t>
        <a:bodyPr/>
        <a:lstStyle/>
        <a:p>
          <a:endParaRPr lang="en-US"/>
        </a:p>
      </dgm:t>
    </dgm:pt>
    <dgm:pt modelId="{34BD78C3-2BC6-4A91-A528-31DBF5FA9D6E}" type="pres">
      <dgm:prSet presAssocID="{421ECDD4-E3E9-49AE-BFC8-09299047206A}" presName="anchor3" presStyleCnt="0"/>
      <dgm:spPr/>
      <dgm:t>
        <a:bodyPr/>
        <a:lstStyle/>
        <a:p>
          <a:endParaRPr lang="en-US"/>
        </a:p>
      </dgm:t>
    </dgm:pt>
    <dgm:pt modelId="{36432909-06A7-4243-B3D2-19BD30F8FD90}" type="pres">
      <dgm:prSet presAssocID="{421ECDD4-E3E9-49AE-BFC8-09299047206A}" presName="backup3" presStyleCnt="0"/>
      <dgm:spPr/>
      <dgm:t>
        <a:bodyPr/>
        <a:lstStyle/>
        <a:p>
          <a:endParaRPr lang="en-US"/>
        </a:p>
      </dgm:t>
    </dgm:pt>
    <dgm:pt modelId="{33389D76-AAF6-49EE-9D34-24DA68352EA1}" type="pres">
      <dgm:prSet presAssocID="{421ECDD4-E3E9-49AE-BFC8-09299047206A}" presName="preLine3" presStyleLbl="parChTrans1D1" presStyleIdx="61" presStyleCnt="62"/>
      <dgm:spPr/>
      <dgm:t>
        <a:bodyPr/>
        <a:lstStyle/>
        <a:p>
          <a:endParaRPr lang="en-US"/>
        </a:p>
      </dgm:t>
    </dgm:pt>
    <dgm:pt modelId="{B21442F9-A06F-4630-B09F-3A54EED0F62D}" type="pres">
      <dgm:prSet presAssocID="{421ECDD4-E3E9-49AE-BFC8-09299047206A}" presName="desTx3" presStyleLbl="revTx" presStyleIdx="0" presStyleCnt="0">
        <dgm:presLayoutVars>
          <dgm:bulletEnabled val="1"/>
        </dgm:presLayoutVars>
      </dgm:prSet>
      <dgm:spPr/>
      <dgm:t>
        <a:bodyPr/>
        <a:lstStyle/>
        <a:p>
          <a:endParaRPr lang="en-US"/>
        </a:p>
      </dgm:t>
    </dgm:pt>
  </dgm:ptLst>
  <dgm:cxnLst>
    <dgm:cxn modelId="{C88C275C-7E8D-F64F-81CD-6EDC5561140E}" type="presOf" srcId="{568A41C9-1481-470D-8E00-D855552C344C}" destId="{25865E55-DD3C-4D5B-A42B-5405C63B0E3E}" srcOrd="0" destOrd="0" presId="urn:microsoft.com/office/officeart/2009/3/layout/SubStepProcess"/>
    <dgm:cxn modelId="{FC5105A7-2126-4EDD-ACD3-DBD41F668385}" srcId="{7F00B9EF-5ACD-4090-ACDE-24BEFAAA993D}" destId="{9EB54E15-0308-484B-9853-03CCC8B4B309}" srcOrd="1" destOrd="0" parTransId="{3DC0142C-14EA-4C46-87F8-C68377EF171A}" sibTransId="{9420C807-80C6-4629-8B71-C6C9A13298D9}"/>
    <dgm:cxn modelId="{434C0F8B-DF73-40A3-BC2A-45A0FBF8E471}" srcId="{568A41C9-1481-470D-8E00-D855552C344C}" destId="{8956E5A5-E5C3-4CB4-A911-1A11B3A44A5C}" srcOrd="1" destOrd="0" parTransId="{2CDE6B05-239F-41DC-808A-5B20EAE9796C}" sibTransId="{0D5A12D2-2EA4-4B92-A8BB-A2B5A1E54B9E}"/>
    <dgm:cxn modelId="{92A5C591-C311-7345-92B1-1903DD8BF55C}" type="presOf" srcId="{421ECDD4-E3E9-49AE-BFC8-09299047206A}" destId="{B21442F9-A06F-4630-B09F-3A54EED0F62D}" srcOrd="0" destOrd="0" presId="urn:microsoft.com/office/officeart/2009/3/layout/SubStepProcess"/>
    <dgm:cxn modelId="{5443AABE-6C70-44B6-966F-88E35FA1A378}" srcId="{7F00B9EF-5ACD-4090-ACDE-24BEFAAA993D}" destId="{FBE28A1F-8CA5-4DAC-AA23-578D008EB225}" srcOrd="4" destOrd="0" parTransId="{422B6998-7439-4239-9CD7-FF4CF6679675}" sibTransId="{825A2C03-8028-49FF-8D1F-63B3B0B1F362}"/>
    <dgm:cxn modelId="{66E775C6-F1D9-B946-9477-8DA72D7D3154}" type="presOf" srcId="{999CD58C-CBFF-4D5C-B2F3-6AC579CF1406}" destId="{D5B1D052-BB80-45F3-9FDD-67126FC0DACE}" srcOrd="0" destOrd="0" presId="urn:microsoft.com/office/officeart/2009/3/layout/SubStepProcess"/>
    <dgm:cxn modelId="{BB81BB5F-E308-354F-BA69-DD06E4E66529}" type="presOf" srcId="{873A1483-3063-48D5-B9BF-1D0F1BF970C9}" destId="{2C9CCBF4-DA0E-4FAC-BCCE-7F0FF9DD7C8E}" srcOrd="0" destOrd="0" presId="urn:microsoft.com/office/officeart/2009/3/layout/SubStepProcess"/>
    <dgm:cxn modelId="{D638DD15-73BA-4859-825C-5F15885E027A}" type="presOf" srcId="{59A9408A-CB6F-489B-A3CC-FB819410D72B}" destId="{0974E0EE-197E-46E7-AAEF-C4EE10C5D9B7}" srcOrd="0" destOrd="0" presId="urn:microsoft.com/office/officeart/2009/3/layout/SubStepProcess"/>
    <dgm:cxn modelId="{7F821335-3427-D74D-BA61-47A36A0A7EF0}" type="presOf" srcId="{001E4897-84EE-4BDB-BCE8-4C6FAFC97951}" destId="{6AB24E81-9AEA-4431-B4B6-5604CC5A3EA1}" srcOrd="0" destOrd="0" presId="urn:microsoft.com/office/officeart/2009/3/layout/SubStepProcess"/>
    <dgm:cxn modelId="{0C5B4A5E-16D2-5041-80FF-8C394BF903EF}" type="presOf" srcId="{3E8A93BE-00BC-4A22-92FE-8A0E9E9F8434}" destId="{9A5CF80B-3A6A-4F03-87B4-798BEFF3F100}" srcOrd="0" destOrd="0" presId="urn:microsoft.com/office/officeart/2009/3/layout/SubStepProcess"/>
    <dgm:cxn modelId="{278E0909-C7CC-48DF-A1CD-5AD2716B48B0}" type="presOf" srcId="{7F00B9EF-5ACD-4090-ACDE-24BEFAAA993D}" destId="{752440A0-3DF6-4D6F-A607-CF9A844D3CB6}" srcOrd="0" destOrd="0" presId="urn:microsoft.com/office/officeart/2009/3/layout/SubStepProcess"/>
    <dgm:cxn modelId="{DB3E5395-83B1-334C-935B-B73928335202}" type="presOf" srcId="{AAD2B4D7-5585-4772-A00C-61C95D86AEE5}" destId="{C9EFAC89-0FDC-4F01-98E5-527EF77F782B}" srcOrd="0" destOrd="0" presId="urn:microsoft.com/office/officeart/2009/3/layout/SubStepProcess"/>
    <dgm:cxn modelId="{62632657-F490-4DEC-BA42-444CE2B7ABD9}" srcId="{7F00B9EF-5ACD-4090-ACDE-24BEFAAA993D}" destId="{C26055C6-4E4C-460E-870F-8E966E43E2D1}" srcOrd="3" destOrd="0" parTransId="{4F063564-B27A-4F72-8903-FB018FBB7137}" sibTransId="{168605B8-505C-4132-8AC6-CEE91A4EED24}"/>
    <dgm:cxn modelId="{C5FA1101-52C3-4408-BCF9-E4A4C4840EC5}" srcId="{AAD2B4D7-5585-4772-A00C-61C95D86AEE5}" destId="{1F1616C4-4138-4700-9376-6199A84E51EF}" srcOrd="3" destOrd="0" parTransId="{5921E57E-9CA3-4DB0-9ADD-8CC9832DFB48}" sibTransId="{0EB72E18-D4FC-479C-B753-AA4871809A48}"/>
    <dgm:cxn modelId="{D9CB9D13-18BD-44C3-A385-A11299A3ABF5}" srcId="{AAD2B4D7-5585-4772-A00C-61C95D86AEE5}" destId="{999CD58C-CBFF-4D5C-B2F3-6AC579CF1406}" srcOrd="5" destOrd="0" parTransId="{B9390355-C0AB-4671-8A88-492BCB4ED5F1}" sibTransId="{55D0FE65-A04E-405D-BA7E-2C97FB0F84D5}"/>
    <dgm:cxn modelId="{209C63A6-3A50-B648-AAB0-5522B465CD05}" type="presOf" srcId="{E048EEBE-73B8-4D77-A778-12E00549D5A3}" destId="{C29504D3-251D-44BE-97B7-1D550C3639A3}" srcOrd="0" destOrd="0" presId="urn:microsoft.com/office/officeart/2009/3/layout/SubStepProcess"/>
    <dgm:cxn modelId="{082012C7-C264-4F8E-B1AC-9FA801CC9C75}" srcId="{568A41C9-1481-470D-8E00-D855552C344C}" destId="{1EE56065-5048-49A0-B4F4-051B376698F4}" srcOrd="0" destOrd="0" parTransId="{9888C556-AFF6-4BB1-A722-385CA1E3D080}" sibTransId="{4AD4EB72-E545-4AD2-821B-8EC72758E718}"/>
    <dgm:cxn modelId="{4213D25E-9A30-ED42-A483-DB0C863A361B}" type="presOf" srcId="{2A088C69-83CA-41B3-B6B8-CA5813CD55A9}" destId="{010E112E-8049-4877-9024-FB13FDA43299}" srcOrd="0" destOrd="0" presId="urn:microsoft.com/office/officeart/2009/3/layout/SubStepProcess"/>
    <dgm:cxn modelId="{C63F69F3-4446-094F-9085-2E16EF8DCD62}" type="presOf" srcId="{1F1616C4-4138-4700-9376-6199A84E51EF}" destId="{2F25D2A5-566E-41B6-84A1-E0D9F2332F61}" srcOrd="0" destOrd="0" presId="urn:microsoft.com/office/officeart/2009/3/layout/SubStepProcess"/>
    <dgm:cxn modelId="{90A0183D-BD58-4F59-8F4E-3FBC8F888747}" srcId="{7F00B9EF-5ACD-4090-ACDE-24BEFAAA993D}" destId="{D1B83201-79F1-45C8-B298-EC6DAFB0CBF4}" srcOrd="5" destOrd="0" parTransId="{4203D2E4-EB18-48E2-BD12-92B31D284DFA}" sibTransId="{2F5B4EB1-DC7E-4075-BB96-62EABEF8C971}"/>
    <dgm:cxn modelId="{972994BE-6A34-7141-B5DD-1EA5F7AC380B}" type="presOf" srcId="{C26055C6-4E4C-460E-870F-8E966E43E2D1}" destId="{8295D9B7-17EF-49AF-9E34-E14C56D25566}" srcOrd="0" destOrd="0" presId="urn:microsoft.com/office/officeart/2009/3/layout/SubStepProcess"/>
    <dgm:cxn modelId="{BC062B5F-2AE7-CD40-837F-6180F16D500E}" type="presOf" srcId="{8956E5A5-E5C3-4CB4-A911-1A11B3A44A5C}" destId="{C8548DA5-27E7-4A78-A521-70CFCE2E57F6}" srcOrd="0" destOrd="0" presId="urn:microsoft.com/office/officeart/2009/3/layout/SubStepProcess"/>
    <dgm:cxn modelId="{DC9C3624-0B8A-A24D-BB6B-9D09C9B95A60}" type="presOf" srcId="{D1B83201-79F1-45C8-B298-EC6DAFB0CBF4}" destId="{5C7BCF23-559B-489D-8B2B-49ECEA2D64BC}" srcOrd="0" destOrd="0" presId="urn:microsoft.com/office/officeart/2009/3/layout/SubStepProcess"/>
    <dgm:cxn modelId="{45B54D99-CEDA-446B-9B05-853E438D9F47}" srcId="{AAD2B4D7-5585-4772-A00C-61C95D86AEE5}" destId="{3E8A93BE-00BC-4A22-92FE-8A0E9E9F8434}" srcOrd="0" destOrd="0" parTransId="{9B7A6B97-983B-42E6-A7AD-3C2E525B0CF2}" sibTransId="{7B5F1BFC-C8C2-4445-B68D-9DE9EC051206}"/>
    <dgm:cxn modelId="{8568650B-5AC2-4170-A525-06909AFBC0BF}" srcId="{7F00B9EF-5ACD-4090-ACDE-24BEFAAA993D}" destId="{59A9408A-CB6F-489B-A3CC-FB819410D72B}" srcOrd="0" destOrd="0" parTransId="{519696E4-1A36-4D1E-8D33-EF0FBB8DE74F}" sibTransId="{974C2B17-625D-4946-9786-2833A23807C9}"/>
    <dgm:cxn modelId="{9DB26BEA-C91F-46F0-8AD1-E1F27F5961AD}" srcId="{AAD2B4D7-5585-4772-A00C-61C95D86AEE5}" destId="{E048EEBE-73B8-4D77-A778-12E00549D5A3}" srcOrd="4" destOrd="0" parTransId="{9AFC8D80-9925-4685-A2D8-6CF81932C969}" sibTransId="{62A15277-56B7-4973-91BA-B0A7A88F5D2E}"/>
    <dgm:cxn modelId="{841E5113-8773-154C-9B08-2AE101AA17AC}" type="presOf" srcId="{FBE28A1F-8CA5-4DAC-AA23-578D008EB225}" destId="{B75F15B2-6D40-42F1-9D31-7D4675A2C6C7}" srcOrd="0" destOrd="0" presId="urn:microsoft.com/office/officeart/2009/3/layout/SubStepProcess"/>
    <dgm:cxn modelId="{F6C74B42-6DBE-4F52-8148-C903CA9E7E4F}" srcId="{1F48C82C-FCD8-4FDA-9DEB-B5B8ACEB909C}" destId="{AAD2B4D7-5585-4772-A00C-61C95D86AEE5}" srcOrd="1" destOrd="0" parTransId="{6C2B9879-4A81-41D6-BC7A-93946CCABD4A}" sibTransId="{5C18D502-E6CF-4537-8DF9-BB6AA256F3DE}"/>
    <dgm:cxn modelId="{31166E29-D80A-49BB-81D5-3A43C5F42FA9}" type="presOf" srcId="{9EB54E15-0308-484B-9853-03CCC8B4B309}" destId="{FAE639A6-974B-416A-A0F6-C434B49BD7C5}" srcOrd="0" destOrd="0" presId="urn:microsoft.com/office/officeart/2009/3/layout/SubStepProcess"/>
    <dgm:cxn modelId="{50EA9F07-E6EA-4684-8020-031143372749}" srcId="{7F00B9EF-5ACD-4090-ACDE-24BEFAAA993D}" destId="{873A1483-3063-48D5-B9BF-1D0F1BF970C9}" srcOrd="6" destOrd="0" parTransId="{62DDE8DC-43A1-4538-B79D-78FBCAF19244}" sibTransId="{466C35D3-D803-4545-8A64-E5F12F7D767A}"/>
    <dgm:cxn modelId="{CA459E40-B7B0-4196-83A2-15D22758EEDD}" srcId="{AAD2B4D7-5585-4772-A00C-61C95D86AEE5}" destId="{001E4897-84EE-4BDB-BCE8-4C6FAFC97951}" srcOrd="6" destOrd="0" parTransId="{B113846E-C6E6-4559-9584-920D6B7BFD94}" sibTransId="{6BA65B3D-A0CD-4378-91F8-329F66A333D9}"/>
    <dgm:cxn modelId="{5A65E67D-F932-FD44-A319-389AFBC89808}" type="presOf" srcId="{1EE56065-5048-49A0-B4F4-051B376698F4}" destId="{EB66AC91-F0D0-473D-8CE0-8CB2300A31DD}" srcOrd="0" destOrd="0" presId="urn:microsoft.com/office/officeart/2009/3/layout/SubStepProcess"/>
    <dgm:cxn modelId="{3A79BE0F-6A04-5449-AA68-0F3B1603B0D1}" type="presOf" srcId="{96FAA3F1-2893-4553-9305-4F6ABCBD47DE}" destId="{AB708D3C-BDDE-4D14-ACCE-63A152F025A8}" srcOrd="0" destOrd="0" presId="urn:microsoft.com/office/officeart/2009/3/layout/SubStepProcess"/>
    <dgm:cxn modelId="{F9A7F0D7-4B45-4D42-A904-6C601410590B}" type="presOf" srcId="{3CA413D7-CD04-414F-95A2-FBB1C671B733}" destId="{7482445F-7F6C-4933-B758-71F4EC3AAC5F}" srcOrd="0" destOrd="0" presId="urn:microsoft.com/office/officeart/2009/3/layout/SubStepProcess"/>
    <dgm:cxn modelId="{C4865F84-2E2A-4C17-854F-EE56F7C5C4E7}" type="presOf" srcId="{1F48C82C-FCD8-4FDA-9DEB-B5B8ACEB909C}" destId="{0E5A83F6-B0B6-4E44-AAEB-EFB051CB3963}" srcOrd="0" destOrd="0" presId="urn:microsoft.com/office/officeart/2009/3/layout/SubStepProcess"/>
    <dgm:cxn modelId="{277560F0-32AE-4E3D-B95A-82AA8C47CFC7}" srcId="{AAD2B4D7-5585-4772-A00C-61C95D86AEE5}" destId="{96FAA3F1-2893-4553-9305-4F6ABCBD47DE}" srcOrd="2" destOrd="0" parTransId="{73AD2A36-374D-45A2-B77B-F249CC13EAD3}" sibTransId="{AF0A50F2-5739-4BC9-BFBF-D82B242E7C18}"/>
    <dgm:cxn modelId="{FA3F140B-B17B-46FF-AFAD-89C792577595}" srcId="{AAD2B4D7-5585-4772-A00C-61C95D86AEE5}" destId="{2A088C69-83CA-41B3-B6B8-CA5813CD55A9}" srcOrd="1" destOrd="0" parTransId="{AE9402BC-219E-46B8-8845-C78E6A7D64EE}" sibTransId="{425F982D-6A24-41B0-BA1C-C29313979CA5}"/>
    <dgm:cxn modelId="{A2DD9F6C-0F72-4D49-B0C8-76EBE1B45C2F}" srcId="{7F00B9EF-5ACD-4090-ACDE-24BEFAAA993D}" destId="{3CA413D7-CD04-414F-95A2-FBB1C671B733}" srcOrd="2" destOrd="0" parTransId="{48A5A5D0-6E11-4EF2-B399-A2740902E72E}" sibTransId="{B84B7E2A-87E5-4715-BB84-5165E5276CB1}"/>
    <dgm:cxn modelId="{37C573D3-0DAC-407E-84C9-BDE2462B9A4B}" srcId="{1F48C82C-FCD8-4FDA-9DEB-B5B8ACEB909C}" destId="{7F00B9EF-5ACD-4090-ACDE-24BEFAAA993D}" srcOrd="0" destOrd="0" parTransId="{5BBF2046-AB98-44F4-B21F-077C6A49FA01}" sibTransId="{C5FB8E21-6C5D-4E4F-9ACF-F99AAD711B33}"/>
    <dgm:cxn modelId="{85264FF9-5BAA-4F20-9041-24087FFDD603}" srcId="{1F48C82C-FCD8-4FDA-9DEB-B5B8ACEB909C}" destId="{568A41C9-1481-470D-8E00-D855552C344C}" srcOrd="2" destOrd="0" parTransId="{BF6220E6-5774-43B3-BAEC-6919E802E866}" sibTransId="{DDE99798-AB00-419C-95EE-FA5D0FF70D1C}"/>
    <dgm:cxn modelId="{EA363097-A245-4AB8-B22C-EC87E2A5CA75}" srcId="{568A41C9-1481-470D-8E00-D855552C344C}" destId="{421ECDD4-E3E9-49AE-BFC8-09299047206A}" srcOrd="2" destOrd="0" parTransId="{ABFAE67D-EF58-4545-AA8E-84D02649E98E}" sibTransId="{86FC1972-8B6A-4C3C-A261-C94F7FFDFFC7}"/>
    <dgm:cxn modelId="{D48355B1-820E-476A-B640-A7BD5EB3AC34}" type="presParOf" srcId="{0E5A83F6-B0B6-4E44-AAEB-EFB051CB3963}" destId="{752440A0-3DF6-4D6F-A607-CF9A844D3CB6}" srcOrd="0" destOrd="0" presId="urn:microsoft.com/office/officeart/2009/3/layout/SubStepProcess"/>
    <dgm:cxn modelId="{035B144B-E145-461F-B454-6F1C450D6F62}" type="presParOf" srcId="{0E5A83F6-B0B6-4E44-AAEB-EFB051CB3963}" destId="{E6AACB8E-E0F1-4F9A-B107-092172B5A6B1}" srcOrd="1" destOrd="0" presId="urn:microsoft.com/office/officeart/2009/3/layout/SubStepProcess"/>
    <dgm:cxn modelId="{4E5F69CA-3403-4D33-A868-14D405F02138}" type="presParOf" srcId="{0E5A83F6-B0B6-4E44-AAEB-EFB051CB3963}" destId="{F9B9366B-6F0D-4656-8BEF-97DA03FA1CAA}" srcOrd="2" destOrd="0" presId="urn:microsoft.com/office/officeart/2009/3/layout/SubStepProcess"/>
    <dgm:cxn modelId="{499315D0-EEC5-4AA2-A143-75E2E3286734}" type="presParOf" srcId="{F9B9366B-6F0D-4656-8BEF-97DA03FA1CAA}" destId="{942F2F83-B542-450B-87AA-D917E960036B}" srcOrd="0" destOrd="0" presId="urn:microsoft.com/office/officeart/2009/3/layout/SubStepProcess"/>
    <dgm:cxn modelId="{D2FAFEE8-5612-4ED6-A74E-1B5637EF1C8C}" type="presParOf" srcId="{F9B9366B-6F0D-4656-8BEF-97DA03FA1CAA}" destId="{34EF5BBE-CDAB-4BCA-9D9E-F44B0C8297F9}" srcOrd="1" destOrd="0" presId="urn:microsoft.com/office/officeart/2009/3/layout/SubStepProcess"/>
    <dgm:cxn modelId="{AE55FB89-CBA6-4DB0-ABE8-BF6C81C7EEEA}" type="presParOf" srcId="{F9B9366B-6F0D-4656-8BEF-97DA03FA1CAA}" destId="{01172039-9473-4038-BB1D-FD3AD919B01A}" srcOrd="2" destOrd="0" presId="urn:microsoft.com/office/officeart/2009/3/layout/SubStepProcess"/>
    <dgm:cxn modelId="{C09E90AC-6A96-4816-846A-92CABADA4D5D}" type="presParOf" srcId="{01172039-9473-4038-BB1D-FD3AD919B01A}" destId="{F0E49317-54A2-4621-A6CD-6E9BD696BEB0}" srcOrd="0" destOrd="0" presId="urn:microsoft.com/office/officeart/2009/3/layout/SubStepProcess"/>
    <dgm:cxn modelId="{13A70557-2B44-4AF6-9DDF-59144D59450E}" type="presParOf" srcId="{01172039-9473-4038-BB1D-FD3AD919B01A}" destId="{240A0CDA-57A6-4DBE-AB71-8E92D9B9F4C8}" srcOrd="1" destOrd="0" presId="urn:microsoft.com/office/officeart/2009/3/layout/SubStepProcess"/>
    <dgm:cxn modelId="{F8E015DE-464E-449F-82C8-B51808B42D7E}" type="presParOf" srcId="{01172039-9473-4038-BB1D-FD3AD919B01A}" destId="{7252D9E2-2A23-4BF0-9B1D-07EA5F2AB602}" srcOrd="2" destOrd="0" presId="urn:microsoft.com/office/officeart/2009/3/layout/SubStepProcess"/>
    <dgm:cxn modelId="{E1297EB0-0C7C-42F3-AB39-6BB1B495D7A6}" type="presParOf" srcId="{01172039-9473-4038-BB1D-FD3AD919B01A}" destId="{0974E0EE-197E-46E7-AAEF-C4EE10C5D9B7}" srcOrd="3" destOrd="0" presId="urn:microsoft.com/office/officeart/2009/3/layout/SubStepProcess"/>
    <dgm:cxn modelId="{CACEEA87-EC67-481D-B8D5-250E8A82799B}" type="presParOf" srcId="{01172039-9473-4038-BB1D-FD3AD919B01A}" destId="{2871E134-BC9C-4218-925B-074C08D7ACEA}" srcOrd="4" destOrd="0" presId="urn:microsoft.com/office/officeart/2009/3/layout/SubStepProcess"/>
    <dgm:cxn modelId="{EF5B98CE-DB9E-46B7-A757-EA37A9E167F5}" type="presParOf" srcId="{F9B9366B-6F0D-4656-8BEF-97DA03FA1CAA}" destId="{C2E23544-0430-4A5E-92C8-84E101C567AB}" srcOrd="3" destOrd="0" presId="urn:microsoft.com/office/officeart/2009/3/layout/SubStepProcess"/>
    <dgm:cxn modelId="{15D087E2-3AD2-4D1C-BBE6-876A182429B8}" type="presParOf" srcId="{F9B9366B-6F0D-4656-8BEF-97DA03FA1CAA}" destId="{535FC9F5-974B-4885-9026-EEA1269D15A8}" srcOrd="4" destOrd="0" presId="urn:microsoft.com/office/officeart/2009/3/layout/SubStepProcess"/>
    <dgm:cxn modelId="{4EF30F84-B097-4DB5-AD00-033FEEB5142A}" type="presParOf" srcId="{F9B9366B-6F0D-4656-8BEF-97DA03FA1CAA}" destId="{4D9218A5-CFD9-414C-9E7B-18611E20A672}" srcOrd="5" destOrd="0" presId="urn:microsoft.com/office/officeart/2009/3/layout/SubStepProcess"/>
    <dgm:cxn modelId="{FA92A033-4788-4487-9C48-7BF1540141A5}" type="presParOf" srcId="{4D9218A5-CFD9-414C-9E7B-18611E20A672}" destId="{FAE913B0-4CCA-456D-96EC-5A9955D1D067}" srcOrd="0" destOrd="0" presId="urn:microsoft.com/office/officeart/2009/3/layout/SubStepProcess"/>
    <dgm:cxn modelId="{EC3DD368-E765-4992-AA8E-8C46C7F9FD35}" type="presParOf" srcId="{4D9218A5-CFD9-414C-9E7B-18611E20A672}" destId="{9914D30C-4CDB-4FF0-9984-35AF94AEAC28}" srcOrd="1" destOrd="0" presId="urn:microsoft.com/office/officeart/2009/3/layout/SubStepProcess"/>
    <dgm:cxn modelId="{4365513E-1091-4D73-899E-77A8C4A1EB8C}" type="presParOf" srcId="{4D9218A5-CFD9-414C-9E7B-18611E20A672}" destId="{2E5C7773-E28D-426D-BB69-5163C3AFDBBE}" srcOrd="2" destOrd="0" presId="urn:microsoft.com/office/officeart/2009/3/layout/SubStepProcess"/>
    <dgm:cxn modelId="{821A022E-CC5E-4B0B-80D9-6C7DBE295A9E}" type="presParOf" srcId="{4D9218A5-CFD9-414C-9E7B-18611E20A672}" destId="{FAE639A6-974B-416A-A0F6-C434B49BD7C5}" srcOrd="3" destOrd="0" presId="urn:microsoft.com/office/officeart/2009/3/layout/SubStepProcess"/>
    <dgm:cxn modelId="{3E518497-E59F-4245-BE34-3CD29D66FB4A}" type="presParOf" srcId="{4D9218A5-CFD9-414C-9E7B-18611E20A672}" destId="{EDDDD4A5-D902-4474-B9A2-E022FD77356B}" srcOrd="4" destOrd="0" presId="urn:microsoft.com/office/officeart/2009/3/layout/SubStepProcess"/>
    <dgm:cxn modelId="{91F30D43-F5D0-4EBB-BA89-18068B53FF77}" type="presParOf" srcId="{F9B9366B-6F0D-4656-8BEF-97DA03FA1CAA}" destId="{5D310087-83B3-4F0A-A8A5-EFA6C0E753E4}" srcOrd="6" destOrd="0" presId="urn:microsoft.com/office/officeart/2009/3/layout/SubStepProcess"/>
    <dgm:cxn modelId="{2E8E62BB-73A7-40B9-BA76-04ECACADD6F8}" type="presParOf" srcId="{F9B9366B-6F0D-4656-8BEF-97DA03FA1CAA}" destId="{7C7AE3FF-4890-4434-B653-C82558B76E55}" srcOrd="7" destOrd="0" presId="urn:microsoft.com/office/officeart/2009/3/layout/SubStepProcess"/>
    <dgm:cxn modelId="{FC1C16B9-9861-4CDF-AB13-297C305A5CAD}" type="presParOf" srcId="{F9B9366B-6F0D-4656-8BEF-97DA03FA1CAA}" destId="{AED47642-6D68-4BDB-BDF3-7B6EE056316D}" srcOrd="8" destOrd="0" presId="urn:microsoft.com/office/officeart/2009/3/layout/SubStepProcess"/>
    <dgm:cxn modelId="{70A5D20D-34E7-44C0-864E-387D2C222EB0}" type="presParOf" srcId="{AED47642-6D68-4BDB-BDF3-7B6EE056316D}" destId="{5649E307-5F44-4652-87A7-3B85CD9EF594}" srcOrd="0" destOrd="0" presId="urn:microsoft.com/office/officeart/2009/3/layout/SubStepProcess"/>
    <dgm:cxn modelId="{ECAFC614-079B-4448-A01A-C0E3F7EA7DA9}" type="presParOf" srcId="{AED47642-6D68-4BDB-BDF3-7B6EE056316D}" destId="{DDA3B12B-964F-43BF-9CE4-D6CE1BD7013B}" srcOrd="1" destOrd="0" presId="urn:microsoft.com/office/officeart/2009/3/layout/SubStepProcess"/>
    <dgm:cxn modelId="{1CAB827D-23AC-4A22-8481-C5912F64B05F}" type="presParOf" srcId="{AED47642-6D68-4BDB-BDF3-7B6EE056316D}" destId="{085DCA8A-DE60-4FBC-8E66-F7A9D7ADD4E6}" srcOrd="2" destOrd="0" presId="urn:microsoft.com/office/officeart/2009/3/layout/SubStepProcess"/>
    <dgm:cxn modelId="{F38E8035-3908-49D5-9981-09841977341D}" type="presParOf" srcId="{AED47642-6D68-4BDB-BDF3-7B6EE056316D}" destId="{7482445F-7F6C-4933-B758-71F4EC3AAC5F}" srcOrd="3" destOrd="0" presId="urn:microsoft.com/office/officeart/2009/3/layout/SubStepProcess"/>
    <dgm:cxn modelId="{04DBC680-273D-45FC-9248-6847A7CCB589}" type="presParOf" srcId="{AED47642-6D68-4BDB-BDF3-7B6EE056316D}" destId="{00464818-5695-499D-9C30-E83C17D66060}" srcOrd="4" destOrd="0" presId="urn:microsoft.com/office/officeart/2009/3/layout/SubStepProcess"/>
    <dgm:cxn modelId="{C63C348D-786C-3047-8042-830E2FAE0490}" type="presParOf" srcId="{F9B9366B-6F0D-4656-8BEF-97DA03FA1CAA}" destId="{6C222AC5-33D5-4EBB-9F3B-F5E4BE8D027E}" srcOrd="9" destOrd="0" presId="urn:microsoft.com/office/officeart/2009/3/layout/SubStepProcess"/>
    <dgm:cxn modelId="{2CB109B6-40FC-224C-A891-78BD443A0E00}" type="presParOf" srcId="{F9B9366B-6F0D-4656-8BEF-97DA03FA1CAA}" destId="{001A2D7C-12E8-419A-BCBE-94084E74FFE3}" srcOrd="10" destOrd="0" presId="urn:microsoft.com/office/officeart/2009/3/layout/SubStepProcess"/>
    <dgm:cxn modelId="{3AB361B9-D8DD-2A4A-A98C-E18FE5A0F836}" type="presParOf" srcId="{F9B9366B-6F0D-4656-8BEF-97DA03FA1CAA}" destId="{BD76D503-8F25-461A-9DA7-9EA92782E053}" srcOrd="11" destOrd="0" presId="urn:microsoft.com/office/officeart/2009/3/layout/SubStepProcess"/>
    <dgm:cxn modelId="{98ADC721-FBB9-6B4A-B5FC-4F8AC2FB8F26}" type="presParOf" srcId="{BD76D503-8F25-461A-9DA7-9EA92782E053}" destId="{CF2A42A7-AC1C-4D4B-89BE-3B44C2DF75BF}" srcOrd="0" destOrd="0" presId="urn:microsoft.com/office/officeart/2009/3/layout/SubStepProcess"/>
    <dgm:cxn modelId="{89AF4CAE-129B-414F-B25D-6078595A8463}" type="presParOf" srcId="{BD76D503-8F25-461A-9DA7-9EA92782E053}" destId="{28BE2A60-754D-4FD0-886E-AC7C3202F813}" srcOrd="1" destOrd="0" presId="urn:microsoft.com/office/officeart/2009/3/layout/SubStepProcess"/>
    <dgm:cxn modelId="{4EC82E88-32FD-C841-A4BE-F6DC206AEBE3}" type="presParOf" srcId="{BD76D503-8F25-461A-9DA7-9EA92782E053}" destId="{BB1E9E71-D59E-4D80-A64F-A6432BB61290}" srcOrd="2" destOrd="0" presId="urn:microsoft.com/office/officeart/2009/3/layout/SubStepProcess"/>
    <dgm:cxn modelId="{121F8B2E-D5AC-1448-91A5-2C97C8DC8736}" type="presParOf" srcId="{BD76D503-8F25-461A-9DA7-9EA92782E053}" destId="{8295D9B7-17EF-49AF-9E34-E14C56D25566}" srcOrd="3" destOrd="0" presId="urn:microsoft.com/office/officeart/2009/3/layout/SubStepProcess"/>
    <dgm:cxn modelId="{174A3F12-3812-924C-96C4-92F5122D9FA3}" type="presParOf" srcId="{BD76D503-8F25-461A-9DA7-9EA92782E053}" destId="{64FE68EF-246A-4E45-82CA-2ED5CAC816C1}" srcOrd="4" destOrd="0" presId="urn:microsoft.com/office/officeart/2009/3/layout/SubStepProcess"/>
    <dgm:cxn modelId="{210C8097-DA56-144A-9E09-2E15152B9246}" type="presParOf" srcId="{F9B9366B-6F0D-4656-8BEF-97DA03FA1CAA}" destId="{5B54B39D-CFFE-402B-A25D-A70AA85B6D91}" srcOrd="12" destOrd="0" presId="urn:microsoft.com/office/officeart/2009/3/layout/SubStepProcess"/>
    <dgm:cxn modelId="{DA37C309-6C37-8D40-A2AF-11F8688A0A06}" type="presParOf" srcId="{F9B9366B-6F0D-4656-8BEF-97DA03FA1CAA}" destId="{43F5BDEA-DA8D-4185-BE14-552A984ED385}" srcOrd="13" destOrd="0" presId="urn:microsoft.com/office/officeart/2009/3/layout/SubStepProcess"/>
    <dgm:cxn modelId="{33B6CFB3-2BE2-924C-B76C-CC24F247FC02}" type="presParOf" srcId="{F9B9366B-6F0D-4656-8BEF-97DA03FA1CAA}" destId="{01BAB222-D81C-4112-9CFA-0401A32A8325}" srcOrd="14" destOrd="0" presId="urn:microsoft.com/office/officeart/2009/3/layout/SubStepProcess"/>
    <dgm:cxn modelId="{2E77F633-F298-0447-8730-A328C72AEB2C}" type="presParOf" srcId="{01BAB222-D81C-4112-9CFA-0401A32A8325}" destId="{D2923419-5CD0-4753-9F76-CE3A66E8B472}" srcOrd="0" destOrd="0" presId="urn:microsoft.com/office/officeart/2009/3/layout/SubStepProcess"/>
    <dgm:cxn modelId="{F5B04593-65BF-7C44-99FF-7012CD7D999D}" type="presParOf" srcId="{01BAB222-D81C-4112-9CFA-0401A32A8325}" destId="{15E39432-E8B0-4A34-9F51-E010C8727EA7}" srcOrd="1" destOrd="0" presId="urn:microsoft.com/office/officeart/2009/3/layout/SubStepProcess"/>
    <dgm:cxn modelId="{236400A1-387B-C04D-9F56-0916A12BB9B0}" type="presParOf" srcId="{01BAB222-D81C-4112-9CFA-0401A32A8325}" destId="{0B148755-450F-4812-BE23-07C8D1177CA3}" srcOrd="2" destOrd="0" presId="urn:microsoft.com/office/officeart/2009/3/layout/SubStepProcess"/>
    <dgm:cxn modelId="{22F69C70-1F89-D74C-B767-216D98CCECCB}" type="presParOf" srcId="{01BAB222-D81C-4112-9CFA-0401A32A8325}" destId="{B75F15B2-6D40-42F1-9D31-7D4675A2C6C7}" srcOrd="3" destOrd="0" presId="urn:microsoft.com/office/officeart/2009/3/layout/SubStepProcess"/>
    <dgm:cxn modelId="{0E99C8E3-EA7A-6640-82E4-D55B889A5CA8}" type="presParOf" srcId="{01BAB222-D81C-4112-9CFA-0401A32A8325}" destId="{484F5556-2A8D-445B-BFF0-007E6657DF92}" srcOrd="4" destOrd="0" presId="urn:microsoft.com/office/officeart/2009/3/layout/SubStepProcess"/>
    <dgm:cxn modelId="{A9E4E36C-2587-8845-93A8-41ED731404FA}" type="presParOf" srcId="{F9B9366B-6F0D-4656-8BEF-97DA03FA1CAA}" destId="{153B4536-D6EF-44BC-809B-B2AD77460ADB}" srcOrd="15" destOrd="0" presId="urn:microsoft.com/office/officeart/2009/3/layout/SubStepProcess"/>
    <dgm:cxn modelId="{5367C0F0-5AB0-9347-AFCB-E96CE63453F9}" type="presParOf" srcId="{F9B9366B-6F0D-4656-8BEF-97DA03FA1CAA}" destId="{8BAA3A09-F080-4508-A200-8041AB1D01BF}" srcOrd="16" destOrd="0" presId="urn:microsoft.com/office/officeart/2009/3/layout/SubStepProcess"/>
    <dgm:cxn modelId="{30745BAB-8648-6641-ADDC-EAFC0F868FF3}" type="presParOf" srcId="{F9B9366B-6F0D-4656-8BEF-97DA03FA1CAA}" destId="{88D93FEE-882C-4CFE-86FA-3B9EF57759AF}" srcOrd="17" destOrd="0" presId="urn:microsoft.com/office/officeart/2009/3/layout/SubStepProcess"/>
    <dgm:cxn modelId="{14DC9CF4-516C-BF49-8691-EC69DD2B3DDC}" type="presParOf" srcId="{88D93FEE-882C-4CFE-86FA-3B9EF57759AF}" destId="{F05794D0-4F33-4788-B07C-C0C513EA41A6}" srcOrd="0" destOrd="0" presId="urn:microsoft.com/office/officeart/2009/3/layout/SubStepProcess"/>
    <dgm:cxn modelId="{89E6E65D-E1C9-9746-AD13-6F48587BD5E2}" type="presParOf" srcId="{88D93FEE-882C-4CFE-86FA-3B9EF57759AF}" destId="{BB4C5F7F-FBE8-4B55-8824-63926229F8D2}" srcOrd="1" destOrd="0" presId="urn:microsoft.com/office/officeart/2009/3/layout/SubStepProcess"/>
    <dgm:cxn modelId="{51FC95DC-AE7B-C141-8E18-AFF762BFA0A0}" type="presParOf" srcId="{88D93FEE-882C-4CFE-86FA-3B9EF57759AF}" destId="{D2619AAE-3DF8-420B-BFF6-120B0FEC9082}" srcOrd="2" destOrd="0" presId="urn:microsoft.com/office/officeart/2009/3/layout/SubStepProcess"/>
    <dgm:cxn modelId="{5331F0C0-6924-5749-9490-F25A9D712BC7}" type="presParOf" srcId="{88D93FEE-882C-4CFE-86FA-3B9EF57759AF}" destId="{5C7BCF23-559B-489D-8B2B-49ECEA2D64BC}" srcOrd="3" destOrd="0" presId="urn:microsoft.com/office/officeart/2009/3/layout/SubStepProcess"/>
    <dgm:cxn modelId="{B196532B-6E13-C546-B5DF-9949F3337A77}" type="presParOf" srcId="{88D93FEE-882C-4CFE-86FA-3B9EF57759AF}" destId="{79CF47D6-8301-4C50-8968-36FD122827F4}" srcOrd="4" destOrd="0" presId="urn:microsoft.com/office/officeart/2009/3/layout/SubStepProcess"/>
    <dgm:cxn modelId="{C2857F2D-FA6C-B741-8428-17693D9CF28E}" type="presParOf" srcId="{F9B9366B-6F0D-4656-8BEF-97DA03FA1CAA}" destId="{FEA468AC-520B-4CC8-AFD8-1EA712E045A5}" srcOrd="18" destOrd="0" presId="urn:microsoft.com/office/officeart/2009/3/layout/SubStepProcess"/>
    <dgm:cxn modelId="{FA6020A3-8CE0-1B4E-825C-75C299F064BD}" type="presParOf" srcId="{F9B9366B-6F0D-4656-8BEF-97DA03FA1CAA}" destId="{67F3E7A1-B6EC-4864-84BC-32C613FC25B1}" srcOrd="19" destOrd="0" presId="urn:microsoft.com/office/officeart/2009/3/layout/SubStepProcess"/>
    <dgm:cxn modelId="{F0984B40-E3A1-C644-8446-4043B2D9F39D}" type="presParOf" srcId="{F9B9366B-6F0D-4656-8BEF-97DA03FA1CAA}" destId="{D38E4F4F-ED10-4549-B9D9-AF0ADAD532B2}" srcOrd="20" destOrd="0" presId="urn:microsoft.com/office/officeart/2009/3/layout/SubStepProcess"/>
    <dgm:cxn modelId="{0E9D93F2-B7CC-FF46-A3A2-193DE945D78C}" type="presParOf" srcId="{D38E4F4F-ED10-4549-B9D9-AF0ADAD532B2}" destId="{6196FB9F-F18A-41E5-AC68-565046C19C64}" srcOrd="0" destOrd="0" presId="urn:microsoft.com/office/officeart/2009/3/layout/SubStepProcess"/>
    <dgm:cxn modelId="{A33245E4-7407-C343-B937-8D30DE29AD5D}" type="presParOf" srcId="{D38E4F4F-ED10-4549-B9D9-AF0ADAD532B2}" destId="{7A2DD471-EEFA-4DAB-8A08-5D482F76F543}" srcOrd="1" destOrd="0" presId="urn:microsoft.com/office/officeart/2009/3/layout/SubStepProcess"/>
    <dgm:cxn modelId="{5F948808-3B46-7440-AC93-53C08EED0129}" type="presParOf" srcId="{D38E4F4F-ED10-4549-B9D9-AF0ADAD532B2}" destId="{1837371C-3EE9-4548-BACC-1082E2BC87BC}" srcOrd="2" destOrd="0" presId="urn:microsoft.com/office/officeart/2009/3/layout/SubStepProcess"/>
    <dgm:cxn modelId="{DE4CFC43-D1A7-A340-957E-133E513E6E79}" type="presParOf" srcId="{D38E4F4F-ED10-4549-B9D9-AF0ADAD532B2}" destId="{2C9CCBF4-DA0E-4FAC-BCCE-7F0FF9DD7C8E}" srcOrd="3" destOrd="0" presId="urn:microsoft.com/office/officeart/2009/3/layout/SubStepProcess"/>
    <dgm:cxn modelId="{168A1DBA-F85A-5C49-B068-D06F5BC95102}" type="presParOf" srcId="{D38E4F4F-ED10-4549-B9D9-AF0ADAD532B2}" destId="{9F2754D6-92B7-4660-89A3-D0806CABD8DF}" srcOrd="4" destOrd="0" presId="urn:microsoft.com/office/officeart/2009/3/layout/SubStepProcess"/>
    <dgm:cxn modelId="{65235D6F-EC3C-43E8-B2E5-7F69B85DDB79}" type="presParOf" srcId="{0E5A83F6-B0B6-4E44-AAEB-EFB051CB3963}" destId="{E2756E2B-6ADB-4245-83EF-B3726F810146}" srcOrd="3" destOrd="0" presId="urn:microsoft.com/office/officeart/2009/3/layout/SubStepProcess"/>
    <dgm:cxn modelId="{492A686B-AE05-2243-9AB3-9297A97C9863}" type="presParOf" srcId="{0E5A83F6-B0B6-4E44-AAEB-EFB051CB3963}" destId="{C9EFAC89-0FDC-4F01-98E5-527EF77F782B}" srcOrd="4" destOrd="0" presId="urn:microsoft.com/office/officeart/2009/3/layout/SubStepProcess"/>
    <dgm:cxn modelId="{B3424589-0D8F-CE4E-8977-641EA3DF5364}" type="presParOf" srcId="{0E5A83F6-B0B6-4E44-AAEB-EFB051CB3963}" destId="{AD76E9F5-E06B-4D41-973C-AD6A6460A750}" srcOrd="5" destOrd="0" presId="urn:microsoft.com/office/officeart/2009/3/layout/SubStepProcess"/>
    <dgm:cxn modelId="{322F30A8-69A8-5E4D-8271-EB789950B626}" type="presParOf" srcId="{0E5A83F6-B0B6-4E44-AAEB-EFB051CB3963}" destId="{430E7DF6-A86E-4C50-BCB4-4D2578D9BAB3}" srcOrd="6" destOrd="0" presId="urn:microsoft.com/office/officeart/2009/3/layout/SubStepProcess"/>
    <dgm:cxn modelId="{B49129D3-7F33-154C-AA82-90383029D312}" type="presParOf" srcId="{430E7DF6-A86E-4C50-BCB4-4D2578D9BAB3}" destId="{5929F69E-F3A8-42D4-B765-511EA42ED139}" srcOrd="0" destOrd="0" presId="urn:microsoft.com/office/officeart/2009/3/layout/SubStepProcess"/>
    <dgm:cxn modelId="{591A2C33-6A5D-F64A-860B-169625ECA0B5}" type="presParOf" srcId="{430E7DF6-A86E-4C50-BCB4-4D2578D9BAB3}" destId="{25FE8F4F-CDE3-413B-8A8D-863D718BEEB7}" srcOrd="1" destOrd="0" presId="urn:microsoft.com/office/officeart/2009/3/layout/SubStepProcess"/>
    <dgm:cxn modelId="{87CD6515-B06B-FB44-8FF1-67FBABA0A972}" type="presParOf" srcId="{430E7DF6-A86E-4C50-BCB4-4D2578D9BAB3}" destId="{371D4EC9-3A2F-445A-8144-24D707690409}" srcOrd="2" destOrd="0" presId="urn:microsoft.com/office/officeart/2009/3/layout/SubStepProcess"/>
    <dgm:cxn modelId="{B05D39C6-7B44-BC4B-BCEC-1A824E7D6AA8}" type="presParOf" srcId="{371D4EC9-3A2F-445A-8144-24D707690409}" destId="{B4EA31E2-4934-4B22-8D21-3D2701EB8214}" srcOrd="0" destOrd="0" presId="urn:microsoft.com/office/officeart/2009/3/layout/SubStepProcess"/>
    <dgm:cxn modelId="{09E65322-C545-9949-A80C-487B71129174}" type="presParOf" srcId="{371D4EC9-3A2F-445A-8144-24D707690409}" destId="{2B422D50-DA15-46C0-A183-720AF3304829}" srcOrd="1" destOrd="0" presId="urn:microsoft.com/office/officeart/2009/3/layout/SubStepProcess"/>
    <dgm:cxn modelId="{2D55A435-D87D-0A4E-93B3-674BB2BA74C4}" type="presParOf" srcId="{371D4EC9-3A2F-445A-8144-24D707690409}" destId="{749FF2AB-0D53-4FFA-BA58-71D6FE7F3576}" srcOrd="2" destOrd="0" presId="urn:microsoft.com/office/officeart/2009/3/layout/SubStepProcess"/>
    <dgm:cxn modelId="{E7735819-F3F5-0D4A-9319-8169D062FBBA}" type="presParOf" srcId="{371D4EC9-3A2F-445A-8144-24D707690409}" destId="{9A5CF80B-3A6A-4F03-87B4-798BEFF3F100}" srcOrd="3" destOrd="0" presId="urn:microsoft.com/office/officeart/2009/3/layout/SubStepProcess"/>
    <dgm:cxn modelId="{7B6B0287-BB1A-7A48-A57E-67C911FF7E83}" type="presParOf" srcId="{371D4EC9-3A2F-445A-8144-24D707690409}" destId="{7D574453-8EA5-446C-AF16-7BCC68B528C6}" srcOrd="4" destOrd="0" presId="urn:microsoft.com/office/officeart/2009/3/layout/SubStepProcess"/>
    <dgm:cxn modelId="{E29A2E54-D2E8-8042-AA27-0A65E808527A}" type="presParOf" srcId="{430E7DF6-A86E-4C50-BCB4-4D2578D9BAB3}" destId="{EC441AD7-99FF-4E61-80C6-84C6C3A3D725}" srcOrd="3" destOrd="0" presId="urn:microsoft.com/office/officeart/2009/3/layout/SubStepProcess"/>
    <dgm:cxn modelId="{C69C14B5-898B-0A46-813B-4CADFBFA88E3}" type="presParOf" srcId="{430E7DF6-A86E-4C50-BCB4-4D2578D9BAB3}" destId="{E275DBC3-4662-44E6-8716-56BB0DE2B536}" srcOrd="4" destOrd="0" presId="urn:microsoft.com/office/officeart/2009/3/layout/SubStepProcess"/>
    <dgm:cxn modelId="{D74C7F67-F83C-784C-904A-217D8961B030}" type="presParOf" srcId="{430E7DF6-A86E-4C50-BCB4-4D2578D9BAB3}" destId="{9A8C0EB7-E221-4403-9065-536A184BDCAE}" srcOrd="5" destOrd="0" presId="urn:microsoft.com/office/officeart/2009/3/layout/SubStepProcess"/>
    <dgm:cxn modelId="{40BB07C3-5643-E549-9D4A-02CA9C0033FA}" type="presParOf" srcId="{9A8C0EB7-E221-4403-9065-536A184BDCAE}" destId="{819CFF86-768A-4A66-95C3-9C184B73AD0F}" srcOrd="0" destOrd="0" presId="urn:microsoft.com/office/officeart/2009/3/layout/SubStepProcess"/>
    <dgm:cxn modelId="{BDE5731B-5FF9-C747-8A6B-59D8F1506CE9}" type="presParOf" srcId="{9A8C0EB7-E221-4403-9065-536A184BDCAE}" destId="{22781ACA-7475-4248-B15E-DB52A450E248}" srcOrd="1" destOrd="0" presId="urn:microsoft.com/office/officeart/2009/3/layout/SubStepProcess"/>
    <dgm:cxn modelId="{E71AF9CC-612F-474F-9E67-9F2835247CCF}" type="presParOf" srcId="{9A8C0EB7-E221-4403-9065-536A184BDCAE}" destId="{C0028364-7CD3-45AE-A2F7-9621F675B2ED}" srcOrd="2" destOrd="0" presId="urn:microsoft.com/office/officeart/2009/3/layout/SubStepProcess"/>
    <dgm:cxn modelId="{B11A4D3D-9C48-EA42-BA9C-DBD54E204C94}" type="presParOf" srcId="{9A8C0EB7-E221-4403-9065-536A184BDCAE}" destId="{010E112E-8049-4877-9024-FB13FDA43299}" srcOrd="3" destOrd="0" presId="urn:microsoft.com/office/officeart/2009/3/layout/SubStepProcess"/>
    <dgm:cxn modelId="{5BBC034C-6B54-9E4C-83FF-D169C76A09DD}" type="presParOf" srcId="{9A8C0EB7-E221-4403-9065-536A184BDCAE}" destId="{BD800237-A0C1-4116-8AA8-22270B4E3D6E}" srcOrd="4" destOrd="0" presId="urn:microsoft.com/office/officeart/2009/3/layout/SubStepProcess"/>
    <dgm:cxn modelId="{5212D4C6-189C-B044-8DEB-2A3569551C4A}" type="presParOf" srcId="{430E7DF6-A86E-4C50-BCB4-4D2578D9BAB3}" destId="{3133DD44-2C0C-4E6C-84C6-15F5220A01FD}" srcOrd="6" destOrd="0" presId="urn:microsoft.com/office/officeart/2009/3/layout/SubStepProcess"/>
    <dgm:cxn modelId="{62A3406D-9DFE-B64C-B00E-A70D77C1A2FD}" type="presParOf" srcId="{430E7DF6-A86E-4C50-BCB4-4D2578D9BAB3}" destId="{3E58BAF0-BCCA-48FE-AD22-BA90AD7665B6}" srcOrd="7" destOrd="0" presId="urn:microsoft.com/office/officeart/2009/3/layout/SubStepProcess"/>
    <dgm:cxn modelId="{73A2C2AF-2C90-1B48-81AC-0856C25D2C5C}" type="presParOf" srcId="{430E7DF6-A86E-4C50-BCB4-4D2578D9BAB3}" destId="{25219CB4-59D8-4A7F-8FB2-47168CD92537}" srcOrd="8" destOrd="0" presId="urn:microsoft.com/office/officeart/2009/3/layout/SubStepProcess"/>
    <dgm:cxn modelId="{DA7173AD-5413-D74C-81B5-652BBA9A8E16}" type="presParOf" srcId="{25219CB4-59D8-4A7F-8FB2-47168CD92537}" destId="{01585615-B88A-4CC0-8951-D28F1EFD9C9E}" srcOrd="0" destOrd="0" presId="urn:microsoft.com/office/officeart/2009/3/layout/SubStepProcess"/>
    <dgm:cxn modelId="{A220E51F-731D-0147-B1E2-4EBDA8A7B6A5}" type="presParOf" srcId="{25219CB4-59D8-4A7F-8FB2-47168CD92537}" destId="{6D678363-3C13-40FC-8562-751C28E2A331}" srcOrd="1" destOrd="0" presId="urn:microsoft.com/office/officeart/2009/3/layout/SubStepProcess"/>
    <dgm:cxn modelId="{88DCEF0F-E0AF-F14A-A167-A8DD808D5FD6}" type="presParOf" srcId="{25219CB4-59D8-4A7F-8FB2-47168CD92537}" destId="{04875609-DF77-4860-B263-5ABC03741940}" srcOrd="2" destOrd="0" presId="urn:microsoft.com/office/officeart/2009/3/layout/SubStepProcess"/>
    <dgm:cxn modelId="{35B39DDF-142C-A245-9DCA-0AF2FF96A6ED}" type="presParOf" srcId="{25219CB4-59D8-4A7F-8FB2-47168CD92537}" destId="{AB708D3C-BDDE-4D14-ACCE-63A152F025A8}" srcOrd="3" destOrd="0" presId="urn:microsoft.com/office/officeart/2009/3/layout/SubStepProcess"/>
    <dgm:cxn modelId="{78EC3B0E-F5B7-3B45-9E9D-8DF7499D740B}" type="presParOf" srcId="{25219CB4-59D8-4A7F-8FB2-47168CD92537}" destId="{D67A9AEF-5F00-419F-AE98-1058D523496C}" srcOrd="4" destOrd="0" presId="urn:microsoft.com/office/officeart/2009/3/layout/SubStepProcess"/>
    <dgm:cxn modelId="{2CB15017-2B7E-F94E-AF30-FAA419B13B23}" type="presParOf" srcId="{430E7DF6-A86E-4C50-BCB4-4D2578D9BAB3}" destId="{9A9BB694-2743-4D88-865D-D81CA7E7CC01}" srcOrd="9" destOrd="0" presId="urn:microsoft.com/office/officeart/2009/3/layout/SubStepProcess"/>
    <dgm:cxn modelId="{51C462A8-0388-454B-9C68-09273459BE95}" type="presParOf" srcId="{430E7DF6-A86E-4C50-BCB4-4D2578D9BAB3}" destId="{93F270BA-0A6A-4CD7-AC7D-65C25081B4DC}" srcOrd="10" destOrd="0" presId="urn:microsoft.com/office/officeart/2009/3/layout/SubStepProcess"/>
    <dgm:cxn modelId="{EF8782D3-EA36-CA48-BBEF-E8E637182B64}" type="presParOf" srcId="{430E7DF6-A86E-4C50-BCB4-4D2578D9BAB3}" destId="{2E727F9A-0790-45FB-A2D6-74BC8B9D1BE9}" srcOrd="11" destOrd="0" presId="urn:microsoft.com/office/officeart/2009/3/layout/SubStepProcess"/>
    <dgm:cxn modelId="{7F5EEE41-36EC-C24D-8C26-4880467698F5}" type="presParOf" srcId="{2E727F9A-0790-45FB-A2D6-74BC8B9D1BE9}" destId="{250B5BF8-DD96-4F84-AD1A-E9AFFB6915EA}" srcOrd="0" destOrd="0" presId="urn:microsoft.com/office/officeart/2009/3/layout/SubStepProcess"/>
    <dgm:cxn modelId="{E3F057F0-C0DF-DB49-99C6-47F2F025291F}" type="presParOf" srcId="{2E727F9A-0790-45FB-A2D6-74BC8B9D1BE9}" destId="{631D6E61-698A-4E6D-AD73-418B4A40DA2E}" srcOrd="1" destOrd="0" presId="urn:microsoft.com/office/officeart/2009/3/layout/SubStepProcess"/>
    <dgm:cxn modelId="{9EFF30B8-3083-C849-AEA1-2312A610FD4A}" type="presParOf" srcId="{2E727F9A-0790-45FB-A2D6-74BC8B9D1BE9}" destId="{7707F367-E680-41D5-B6C5-72E7D5A78D89}" srcOrd="2" destOrd="0" presId="urn:microsoft.com/office/officeart/2009/3/layout/SubStepProcess"/>
    <dgm:cxn modelId="{BD77DC47-A93B-3A4B-A0B0-C05A529E16BB}" type="presParOf" srcId="{2E727F9A-0790-45FB-A2D6-74BC8B9D1BE9}" destId="{2F25D2A5-566E-41B6-84A1-E0D9F2332F61}" srcOrd="3" destOrd="0" presId="urn:microsoft.com/office/officeart/2009/3/layout/SubStepProcess"/>
    <dgm:cxn modelId="{510D8D3D-7548-6F4B-8E53-ECDCA50FB069}" type="presParOf" srcId="{2E727F9A-0790-45FB-A2D6-74BC8B9D1BE9}" destId="{5E3C6DF0-6630-4E60-8255-403157822CA9}" srcOrd="4" destOrd="0" presId="urn:microsoft.com/office/officeart/2009/3/layout/SubStepProcess"/>
    <dgm:cxn modelId="{D1A6DDD3-5693-AB4F-9700-2917F7003C81}" type="presParOf" srcId="{430E7DF6-A86E-4C50-BCB4-4D2578D9BAB3}" destId="{DA7C5DDF-8A40-43A7-B844-E47D4CAD7B01}" srcOrd="12" destOrd="0" presId="urn:microsoft.com/office/officeart/2009/3/layout/SubStepProcess"/>
    <dgm:cxn modelId="{966CA8B7-CFC8-4043-9395-FA7875517369}" type="presParOf" srcId="{430E7DF6-A86E-4C50-BCB4-4D2578D9BAB3}" destId="{557CB83E-FADB-420B-8A88-B747B4108930}" srcOrd="13" destOrd="0" presId="urn:microsoft.com/office/officeart/2009/3/layout/SubStepProcess"/>
    <dgm:cxn modelId="{8A491853-DABF-DB44-8A5E-2B7194B8A061}" type="presParOf" srcId="{430E7DF6-A86E-4C50-BCB4-4D2578D9BAB3}" destId="{8937F4F6-1ADC-4A22-B0B1-B7A39A0882A3}" srcOrd="14" destOrd="0" presId="urn:microsoft.com/office/officeart/2009/3/layout/SubStepProcess"/>
    <dgm:cxn modelId="{FC501759-D42F-824A-843B-A874E5983541}" type="presParOf" srcId="{8937F4F6-1ADC-4A22-B0B1-B7A39A0882A3}" destId="{FE043B82-5AB6-432C-A923-A5778B3F99AD}" srcOrd="0" destOrd="0" presId="urn:microsoft.com/office/officeart/2009/3/layout/SubStepProcess"/>
    <dgm:cxn modelId="{ABA52946-759D-A14B-8E8A-B09ADBC9EECD}" type="presParOf" srcId="{8937F4F6-1ADC-4A22-B0B1-B7A39A0882A3}" destId="{3C4320F6-CD38-43B1-9B14-698FAF8C61DA}" srcOrd="1" destOrd="0" presId="urn:microsoft.com/office/officeart/2009/3/layout/SubStepProcess"/>
    <dgm:cxn modelId="{116DF15A-10F4-A847-9910-4EDEB27A08E2}" type="presParOf" srcId="{8937F4F6-1ADC-4A22-B0B1-B7A39A0882A3}" destId="{4407520A-E219-4FA1-985D-1F7A17EEF7D5}" srcOrd="2" destOrd="0" presId="urn:microsoft.com/office/officeart/2009/3/layout/SubStepProcess"/>
    <dgm:cxn modelId="{25154B4F-2E44-1F4A-94F9-F8B557AEC355}" type="presParOf" srcId="{8937F4F6-1ADC-4A22-B0B1-B7A39A0882A3}" destId="{C29504D3-251D-44BE-97B7-1D550C3639A3}" srcOrd="3" destOrd="0" presId="urn:microsoft.com/office/officeart/2009/3/layout/SubStepProcess"/>
    <dgm:cxn modelId="{C38E0CF6-E839-8E4B-A6F0-07F1FFC0920A}" type="presParOf" srcId="{8937F4F6-1ADC-4A22-B0B1-B7A39A0882A3}" destId="{D9A1F54C-0E3A-4B2F-8148-ACF145932D7D}" srcOrd="4" destOrd="0" presId="urn:microsoft.com/office/officeart/2009/3/layout/SubStepProcess"/>
    <dgm:cxn modelId="{101DEFE1-3EED-924B-8EEB-2F7EA3B1E09A}" type="presParOf" srcId="{430E7DF6-A86E-4C50-BCB4-4D2578D9BAB3}" destId="{560FC70A-A4E9-483F-94CF-C915C4C22B93}" srcOrd="15" destOrd="0" presId="urn:microsoft.com/office/officeart/2009/3/layout/SubStepProcess"/>
    <dgm:cxn modelId="{861A13D4-F354-2B44-BFC2-5E8165D388C5}" type="presParOf" srcId="{430E7DF6-A86E-4C50-BCB4-4D2578D9BAB3}" destId="{A17CAEFE-7687-43D7-B09C-8A786EE919D3}" srcOrd="16" destOrd="0" presId="urn:microsoft.com/office/officeart/2009/3/layout/SubStepProcess"/>
    <dgm:cxn modelId="{E33F5D43-597F-B54F-9910-C88DFD2A2A09}" type="presParOf" srcId="{430E7DF6-A86E-4C50-BCB4-4D2578D9BAB3}" destId="{4463EAD2-C2E6-4618-A191-328558376577}" srcOrd="17" destOrd="0" presId="urn:microsoft.com/office/officeart/2009/3/layout/SubStepProcess"/>
    <dgm:cxn modelId="{B8EE3385-6951-B743-AA72-4870E2ECD9C2}" type="presParOf" srcId="{4463EAD2-C2E6-4618-A191-328558376577}" destId="{79CD305E-3B0B-4AB0-A351-1D0DC3CBFD9D}" srcOrd="0" destOrd="0" presId="urn:microsoft.com/office/officeart/2009/3/layout/SubStepProcess"/>
    <dgm:cxn modelId="{32B622FE-D42A-FC43-B3E2-1341FF27FD8C}" type="presParOf" srcId="{4463EAD2-C2E6-4618-A191-328558376577}" destId="{E668BEC0-A48E-45FC-B120-934AC1C63043}" srcOrd="1" destOrd="0" presId="urn:microsoft.com/office/officeart/2009/3/layout/SubStepProcess"/>
    <dgm:cxn modelId="{A2729CEC-C95C-8B48-82F4-7C57210D3C9C}" type="presParOf" srcId="{4463EAD2-C2E6-4618-A191-328558376577}" destId="{4825D9DD-2635-4FB0-BB5B-BE87041BF4F1}" srcOrd="2" destOrd="0" presId="urn:microsoft.com/office/officeart/2009/3/layout/SubStepProcess"/>
    <dgm:cxn modelId="{DC36D8A9-BFD6-DF49-AA64-A9BA5DD65E3A}" type="presParOf" srcId="{4463EAD2-C2E6-4618-A191-328558376577}" destId="{D5B1D052-BB80-45F3-9FDD-67126FC0DACE}" srcOrd="3" destOrd="0" presId="urn:microsoft.com/office/officeart/2009/3/layout/SubStepProcess"/>
    <dgm:cxn modelId="{4622D6C4-D3C1-3B4E-BC24-EB3EA83A8E61}" type="presParOf" srcId="{4463EAD2-C2E6-4618-A191-328558376577}" destId="{77365C05-6E8A-4C9B-AD7B-3AA3341F9D8E}" srcOrd="4" destOrd="0" presId="urn:microsoft.com/office/officeart/2009/3/layout/SubStepProcess"/>
    <dgm:cxn modelId="{90388D21-57BA-5E46-9EED-EB9EFE388F98}" type="presParOf" srcId="{430E7DF6-A86E-4C50-BCB4-4D2578D9BAB3}" destId="{C4FADA27-4F94-4287-8C9C-326FC54DAB65}" srcOrd="18" destOrd="0" presId="urn:microsoft.com/office/officeart/2009/3/layout/SubStepProcess"/>
    <dgm:cxn modelId="{B26CC533-0A54-1145-A0B9-CEC470803910}" type="presParOf" srcId="{430E7DF6-A86E-4C50-BCB4-4D2578D9BAB3}" destId="{CE1CE96D-192D-48FB-AF8B-A7407DB2EC7B}" srcOrd="19" destOrd="0" presId="urn:microsoft.com/office/officeart/2009/3/layout/SubStepProcess"/>
    <dgm:cxn modelId="{3BE7BE54-0035-B644-993A-783A757973AD}" type="presParOf" srcId="{430E7DF6-A86E-4C50-BCB4-4D2578D9BAB3}" destId="{3E348DFF-CA3F-45EF-8A71-647872809C53}" srcOrd="20" destOrd="0" presId="urn:microsoft.com/office/officeart/2009/3/layout/SubStepProcess"/>
    <dgm:cxn modelId="{DC5A3FE3-49E8-C34B-AFF0-1D9340FF281C}" type="presParOf" srcId="{3E348DFF-CA3F-45EF-8A71-647872809C53}" destId="{E5F636D8-210D-4D89-B572-CC2219B01CB7}" srcOrd="0" destOrd="0" presId="urn:microsoft.com/office/officeart/2009/3/layout/SubStepProcess"/>
    <dgm:cxn modelId="{22800601-EFED-D64E-BD55-FCE1879F1A5D}" type="presParOf" srcId="{3E348DFF-CA3F-45EF-8A71-647872809C53}" destId="{4A73DF7E-8626-4E28-8407-28EBF8385598}" srcOrd="1" destOrd="0" presId="urn:microsoft.com/office/officeart/2009/3/layout/SubStepProcess"/>
    <dgm:cxn modelId="{3741F5D9-78E4-4548-A701-B4E247D7A9AC}" type="presParOf" srcId="{3E348DFF-CA3F-45EF-8A71-647872809C53}" destId="{9239EA62-46F7-4986-8576-6E2D0CAC4920}" srcOrd="2" destOrd="0" presId="urn:microsoft.com/office/officeart/2009/3/layout/SubStepProcess"/>
    <dgm:cxn modelId="{15A30C10-C74D-C243-9CFD-A2D8B7263909}" type="presParOf" srcId="{3E348DFF-CA3F-45EF-8A71-647872809C53}" destId="{6AB24E81-9AEA-4431-B4B6-5604CC5A3EA1}" srcOrd="3" destOrd="0" presId="urn:microsoft.com/office/officeart/2009/3/layout/SubStepProcess"/>
    <dgm:cxn modelId="{1C3A699D-DBA9-2B42-B41D-B6ED3C012CDC}" type="presParOf" srcId="{3E348DFF-CA3F-45EF-8A71-647872809C53}" destId="{BE52E739-7D27-4E45-831B-0E2523D0459D}" srcOrd="4" destOrd="0" presId="urn:microsoft.com/office/officeart/2009/3/layout/SubStepProcess"/>
    <dgm:cxn modelId="{E2DA805D-C34F-C04F-ABE6-CC4E816D7FCD}" type="presParOf" srcId="{0E5A83F6-B0B6-4E44-AAEB-EFB051CB3963}" destId="{75009725-1998-4112-B617-E2125C2798C9}" srcOrd="7" destOrd="0" presId="urn:microsoft.com/office/officeart/2009/3/layout/SubStepProcess"/>
    <dgm:cxn modelId="{325D9DBA-8C8B-BB44-BDD1-CD8C81E4D6F8}" type="presParOf" srcId="{0E5A83F6-B0B6-4E44-AAEB-EFB051CB3963}" destId="{25865E55-DD3C-4D5B-A42B-5405C63B0E3E}" srcOrd="8" destOrd="0" presId="urn:microsoft.com/office/officeart/2009/3/layout/SubStepProcess"/>
    <dgm:cxn modelId="{A10CD067-8547-A047-B184-F9C513FC73B6}" type="presParOf" srcId="{0E5A83F6-B0B6-4E44-AAEB-EFB051CB3963}" destId="{EF4A299F-291A-4E6A-89AD-21D2DBAD6A9E}" srcOrd="9" destOrd="0" presId="urn:microsoft.com/office/officeart/2009/3/layout/SubStepProcess"/>
    <dgm:cxn modelId="{549595CE-EE86-8048-83A8-2049DFA1110A}" type="presParOf" srcId="{0E5A83F6-B0B6-4E44-AAEB-EFB051CB3963}" destId="{6B67C9A4-6DD1-4FBE-9CDC-16FBAF56C564}" srcOrd="10" destOrd="0" presId="urn:microsoft.com/office/officeart/2009/3/layout/SubStepProcess"/>
    <dgm:cxn modelId="{7C9A1D3A-B31C-7E4C-8E46-6712C84868CE}" type="presParOf" srcId="{6B67C9A4-6DD1-4FBE-9CDC-16FBAF56C564}" destId="{516C0902-9215-4C87-B418-0FC089E72483}" srcOrd="0" destOrd="0" presId="urn:microsoft.com/office/officeart/2009/3/layout/SubStepProcess"/>
    <dgm:cxn modelId="{4DB9943F-0CE3-1A4B-85D8-4ED4E9884FEE}" type="presParOf" srcId="{6B67C9A4-6DD1-4FBE-9CDC-16FBAF56C564}" destId="{AF1AA55D-24F6-49AD-B75F-49C2A06DF83D}" srcOrd="1" destOrd="0" presId="urn:microsoft.com/office/officeart/2009/3/layout/SubStepProcess"/>
    <dgm:cxn modelId="{2A036D09-3CE9-DA40-8227-F4A3F4C88CFC}" type="presParOf" srcId="{AF1AA55D-24F6-49AD-B75F-49C2A06DF83D}" destId="{C9C2102C-27E7-470A-8F59-4602BCBD3858}" srcOrd="0" destOrd="0" presId="urn:microsoft.com/office/officeart/2009/3/layout/SubStepProcess"/>
    <dgm:cxn modelId="{B449AFBE-1180-894B-BFE0-831A0CFBBABD}" type="presParOf" srcId="{AF1AA55D-24F6-49AD-B75F-49C2A06DF83D}" destId="{9A73F044-8FD2-4F10-B62E-991AF8A261D4}" srcOrd="1" destOrd="0" presId="urn:microsoft.com/office/officeart/2009/3/layout/SubStepProcess"/>
    <dgm:cxn modelId="{B18128BF-D1C5-8841-8826-41FC7A142FE7}" type="presParOf" srcId="{AF1AA55D-24F6-49AD-B75F-49C2A06DF83D}" destId="{6B2C27FD-7970-43EB-AF4F-2E71A1C1BCFF}" srcOrd="2" destOrd="0" presId="urn:microsoft.com/office/officeart/2009/3/layout/SubStepProcess"/>
    <dgm:cxn modelId="{2A99536B-2173-CC4D-BC92-E660CCB73CD1}" type="presParOf" srcId="{AF1AA55D-24F6-49AD-B75F-49C2A06DF83D}" destId="{EB66AC91-F0D0-473D-8CE0-8CB2300A31DD}" srcOrd="3" destOrd="0" presId="urn:microsoft.com/office/officeart/2009/3/layout/SubStepProcess"/>
    <dgm:cxn modelId="{771B1FD7-11C8-9B44-8757-66A2C6082DDC}" type="presParOf" srcId="{6B67C9A4-6DD1-4FBE-9CDC-16FBAF56C564}" destId="{E51C02B1-5AC7-4AFF-8300-2851BA3C0A78}" srcOrd="2" destOrd="0" presId="urn:microsoft.com/office/officeart/2009/3/layout/SubStepProcess"/>
    <dgm:cxn modelId="{51590971-0D0D-3645-B4D2-119ED5C7527A}" type="presParOf" srcId="{6B67C9A4-6DD1-4FBE-9CDC-16FBAF56C564}" destId="{19EF2310-CBD9-4A7E-95D0-AA3A40DC334C}" srcOrd="3" destOrd="0" presId="urn:microsoft.com/office/officeart/2009/3/layout/SubStepProcess"/>
    <dgm:cxn modelId="{CAD38BE1-56BD-F347-A50A-066834947568}" type="presParOf" srcId="{19EF2310-CBD9-4A7E-95D0-AA3A40DC334C}" destId="{592AF980-9E4F-4970-A41E-078CB0E78DB6}" srcOrd="0" destOrd="0" presId="urn:microsoft.com/office/officeart/2009/3/layout/SubStepProcess"/>
    <dgm:cxn modelId="{606CF0D6-D631-7242-AAED-CABCE20025C2}" type="presParOf" srcId="{19EF2310-CBD9-4A7E-95D0-AA3A40DC334C}" destId="{8A732D1E-21B8-4281-8AE7-69B3439AC772}" srcOrd="1" destOrd="0" presId="urn:microsoft.com/office/officeart/2009/3/layout/SubStepProcess"/>
    <dgm:cxn modelId="{2011B93B-EACA-8341-9B4B-809CBEE4CFA2}" type="presParOf" srcId="{19EF2310-CBD9-4A7E-95D0-AA3A40DC334C}" destId="{2A62AC2C-7BE6-4BA7-86D0-8A6AE565ACA3}" srcOrd="2" destOrd="0" presId="urn:microsoft.com/office/officeart/2009/3/layout/SubStepProcess"/>
    <dgm:cxn modelId="{CBAF5B39-BD78-D846-971F-051EA056CCCB}" type="presParOf" srcId="{19EF2310-CBD9-4A7E-95D0-AA3A40DC334C}" destId="{C8548DA5-27E7-4A78-A521-70CFCE2E57F6}" srcOrd="3" destOrd="0" presId="urn:microsoft.com/office/officeart/2009/3/layout/SubStepProcess"/>
    <dgm:cxn modelId="{95A28A65-02F7-8848-9724-7E77FC526595}" type="presParOf" srcId="{6B67C9A4-6DD1-4FBE-9CDC-16FBAF56C564}" destId="{2D4E3B46-274D-41C9-A405-EE9C4DFCAE88}" srcOrd="4" destOrd="0" presId="urn:microsoft.com/office/officeart/2009/3/layout/SubStepProcess"/>
    <dgm:cxn modelId="{C31BFA62-ADBB-274B-9709-5B9C27C84E50}" type="presParOf" srcId="{6B67C9A4-6DD1-4FBE-9CDC-16FBAF56C564}" destId="{7CBA495D-F29D-4544-877D-16945D9DB6ED}" srcOrd="5" destOrd="0" presId="urn:microsoft.com/office/officeart/2009/3/layout/SubStepProcess"/>
    <dgm:cxn modelId="{B4EFD576-9D48-8A40-AB9C-84F668CB7AB3}" type="presParOf" srcId="{7CBA495D-F29D-4544-877D-16945D9DB6ED}" destId="{34BD78C3-2BC6-4A91-A528-31DBF5FA9D6E}" srcOrd="0" destOrd="0" presId="urn:microsoft.com/office/officeart/2009/3/layout/SubStepProcess"/>
    <dgm:cxn modelId="{35B1CF43-1214-5E43-BDFC-C8BFD5B4BC45}" type="presParOf" srcId="{7CBA495D-F29D-4544-877D-16945D9DB6ED}" destId="{36432909-06A7-4243-B3D2-19BD30F8FD90}" srcOrd="1" destOrd="0" presId="urn:microsoft.com/office/officeart/2009/3/layout/SubStepProcess"/>
    <dgm:cxn modelId="{24AD9B9E-636C-5347-B158-D987F7608D55}" type="presParOf" srcId="{7CBA495D-F29D-4544-877D-16945D9DB6ED}" destId="{33389D76-AAF6-49EE-9D34-24DA68352EA1}" srcOrd="2" destOrd="0" presId="urn:microsoft.com/office/officeart/2009/3/layout/SubStepProcess"/>
    <dgm:cxn modelId="{4FB730FB-B0D4-DE4F-90A0-B0782891D3AB}" type="presParOf" srcId="{7CBA495D-F29D-4544-877D-16945D9DB6ED}" destId="{B21442F9-A06F-4630-B09F-3A54EED0F62D}" srcOrd="3" destOrd="0" presId="urn:microsoft.com/office/officeart/2009/3/layout/SubSte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1602C4-563D-4CF5-BD46-A98087219380}">
      <dsp:nvSpPr>
        <dsp:cNvPr id="0" name=""/>
        <dsp:cNvSpPr/>
      </dsp:nvSpPr>
      <dsp:spPr>
        <a:xfrm>
          <a:off x="0" y="20673"/>
          <a:ext cx="10159471" cy="524160"/>
        </a:xfrm>
        <a:prstGeom prst="roundRect">
          <a:avLst/>
        </a:prstGeom>
        <a:solidFill>
          <a:schemeClr val="accent1">
            <a:shade val="50000"/>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106680" bIns="0" numCol="1" spcCol="1270" anchor="ctr" anchorCtr="0">
          <a:noAutofit/>
        </a:bodyPr>
        <a:lstStyle/>
        <a:p>
          <a:pPr lvl="0" algn="l" defTabSz="1244600" rtl="0">
            <a:lnSpc>
              <a:spcPct val="90000"/>
            </a:lnSpc>
            <a:spcBef>
              <a:spcPct val="0"/>
            </a:spcBef>
            <a:spcAft>
              <a:spcPct val="35000"/>
            </a:spcAft>
          </a:pPr>
          <a:r>
            <a:rPr lang="en-US" sz="2800" b="0" i="0" kern="1200" dirty="0" smtClean="0">
              <a:latin typeface="Graphik Extralight" charset="0"/>
              <a:ea typeface="Graphik Extralight" charset="0"/>
              <a:cs typeface="Graphik Extralight" charset="0"/>
            </a:rPr>
            <a:t>Simple code to solve complex problems</a:t>
          </a:r>
          <a:endParaRPr lang="en-US" sz="2800" b="0" i="0" kern="1200" dirty="0">
            <a:latin typeface="Graphik Extralight" charset="0"/>
            <a:ea typeface="Graphik Extralight" charset="0"/>
            <a:cs typeface="Graphik Extralight" charset="0"/>
          </a:endParaRPr>
        </a:p>
      </dsp:txBody>
      <dsp:txXfrm>
        <a:off x="25587" y="46260"/>
        <a:ext cx="10108297" cy="472986"/>
      </dsp:txXfrm>
    </dsp:sp>
    <dsp:sp modelId="{2B954F8C-D5F1-4F06-9F9D-6B8325FDE3B0}">
      <dsp:nvSpPr>
        <dsp:cNvPr id="0" name=""/>
        <dsp:cNvSpPr/>
      </dsp:nvSpPr>
      <dsp:spPr>
        <a:xfrm>
          <a:off x="0" y="625473"/>
          <a:ext cx="10159471" cy="524160"/>
        </a:xfrm>
        <a:prstGeom prst="roundRect">
          <a:avLst/>
        </a:prstGeom>
        <a:solidFill>
          <a:schemeClr val="accent1">
            <a:shade val="50000"/>
            <a:hueOff val="-209456"/>
            <a:satOff val="0"/>
            <a:lumOff val="12076"/>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106680" bIns="0" numCol="1" spcCol="1270" anchor="ctr" anchorCtr="0">
          <a:noAutofit/>
        </a:bodyPr>
        <a:lstStyle/>
        <a:p>
          <a:pPr lvl="0" algn="l" defTabSz="1244600" rtl="0">
            <a:lnSpc>
              <a:spcPct val="90000"/>
            </a:lnSpc>
            <a:spcBef>
              <a:spcPct val="0"/>
            </a:spcBef>
            <a:spcAft>
              <a:spcPct val="35000"/>
            </a:spcAft>
          </a:pPr>
          <a:r>
            <a:rPr lang="en-US" sz="2800" b="0" i="0" kern="1200" dirty="0" smtClean="0">
              <a:latin typeface="Graphik Extralight" charset="0"/>
              <a:ea typeface="Graphik Extralight" charset="0"/>
              <a:cs typeface="Graphik Extralight" charset="0"/>
            </a:rPr>
            <a:t>Less code</a:t>
          </a:r>
          <a:endParaRPr lang="en-US" sz="2800" b="0" i="0" kern="1200" dirty="0">
            <a:latin typeface="Graphik Extralight" charset="0"/>
            <a:ea typeface="Graphik Extralight" charset="0"/>
            <a:cs typeface="Graphik Extralight" charset="0"/>
          </a:endParaRPr>
        </a:p>
      </dsp:txBody>
      <dsp:txXfrm>
        <a:off x="25587" y="651060"/>
        <a:ext cx="10108297" cy="472986"/>
      </dsp:txXfrm>
    </dsp:sp>
    <dsp:sp modelId="{0352D3BC-B07D-4C96-95E6-7EAE28A5E197}">
      <dsp:nvSpPr>
        <dsp:cNvPr id="0" name=""/>
        <dsp:cNvSpPr/>
      </dsp:nvSpPr>
      <dsp:spPr>
        <a:xfrm>
          <a:off x="0" y="1230273"/>
          <a:ext cx="10159471" cy="524160"/>
        </a:xfrm>
        <a:prstGeom prst="roundRect">
          <a:avLst/>
        </a:prstGeom>
        <a:solidFill>
          <a:schemeClr val="accent1">
            <a:shade val="50000"/>
            <a:hueOff val="-418912"/>
            <a:satOff val="0"/>
            <a:lumOff val="24151"/>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106680" bIns="0" numCol="1" spcCol="1270" anchor="ctr" anchorCtr="0">
          <a:noAutofit/>
        </a:bodyPr>
        <a:lstStyle/>
        <a:p>
          <a:pPr lvl="0" algn="l" defTabSz="1244600" rtl="0">
            <a:lnSpc>
              <a:spcPct val="90000"/>
            </a:lnSpc>
            <a:spcBef>
              <a:spcPct val="0"/>
            </a:spcBef>
            <a:spcAft>
              <a:spcPct val="35000"/>
            </a:spcAft>
          </a:pPr>
          <a:r>
            <a:rPr lang="en-US" sz="2800" b="0" i="0" kern="1200" dirty="0" smtClean="0">
              <a:latin typeface="Graphik Extralight" charset="0"/>
              <a:ea typeface="Graphik Extralight" charset="0"/>
              <a:cs typeface="Graphik Extralight" charset="0"/>
            </a:rPr>
            <a:t>Fewer bugs</a:t>
          </a:r>
          <a:endParaRPr lang="en-US" sz="2800" b="0" i="0" kern="1200" dirty="0">
            <a:latin typeface="Graphik Extralight" charset="0"/>
            <a:ea typeface="Graphik Extralight" charset="0"/>
            <a:cs typeface="Graphik Extralight" charset="0"/>
          </a:endParaRPr>
        </a:p>
      </dsp:txBody>
      <dsp:txXfrm>
        <a:off x="25587" y="1255860"/>
        <a:ext cx="10108297" cy="472986"/>
      </dsp:txXfrm>
    </dsp:sp>
    <dsp:sp modelId="{AA0C33DF-9E54-49B7-A877-FEDB2FF9AFF1}">
      <dsp:nvSpPr>
        <dsp:cNvPr id="0" name=""/>
        <dsp:cNvSpPr/>
      </dsp:nvSpPr>
      <dsp:spPr>
        <a:xfrm>
          <a:off x="0" y="1835073"/>
          <a:ext cx="10159471" cy="524160"/>
        </a:xfrm>
        <a:prstGeom prst="roundRect">
          <a:avLst/>
        </a:prstGeom>
        <a:solidFill>
          <a:schemeClr val="accent1">
            <a:shade val="50000"/>
            <a:hueOff val="-628369"/>
            <a:satOff val="0"/>
            <a:lumOff val="36227"/>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106680" bIns="0" numCol="1" spcCol="1270" anchor="ctr" anchorCtr="0">
          <a:noAutofit/>
        </a:bodyPr>
        <a:lstStyle/>
        <a:p>
          <a:pPr lvl="0" algn="l" defTabSz="1244600" rtl="0">
            <a:lnSpc>
              <a:spcPct val="90000"/>
            </a:lnSpc>
            <a:spcBef>
              <a:spcPct val="0"/>
            </a:spcBef>
            <a:spcAft>
              <a:spcPct val="35000"/>
            </a:spcAft>
          </a:pPr>
          <a:r>
            <a:rPr lang="en-US" sz="2800" b="0" i="0" kern="1200" dirty="0" smtClean="0">
              <a:latin typeface="Graphik Extralight" charset="0"/>
              <a:ea typeface="Graphik Extralight" charset="0"/>
              <a:cs typeface="Graphik Extralight" charset="0"/>
            </a:rPr>
            <a:t>Increased productivity</a:t>
          </a:r>
          <a:endParaRPr lang="en-US" sz="2800" b="0" i="0" kern="1200" dirty="0">
            <a:latin typeface="Graphik Extralight" charset="0"/>
            <a:ea typeface="Graphik Extralight" charset="0"/>
            <a:cs typeface="Graphik Extralight" charset="0"/>
          </a:endParaRPr>
        </a:p>
      </dsp:txBody>
      <dsp:txXfrm>
        <a:off x="25587" y="1860660"/>
        <a:ext cx="10108297" cy="472986"/>
      </dsp:txXfrm>
    </dsp:sp>
    <dsp:sp modelId="{6969BAD6-5EFA-423B-92CB-F5F7658DEEC3}">
      <dsp:nvSpPr>
        <dsp:cNvPr id="0" name=""/>
        <dsp:cNvSpPr/>
      </dsp:nvSpPr>
      <dsp:spPr>
        <a:xfrm>
          <a:off x="0" y="2439873"/>
          <a:ext cx="10159471" cy="524160"/>
        </a:xfrm>
        <a:prstGeom prst="roundRect">
          <a:avLst/>
        </a:prstGeom>
        <a:solidFill>
          <a:schemeClr val="accent1">
            <a:shade val="50000"/>
            <a:hueOff val="-837825"/>
            <a:satOff val="0"/>
            <a:lumOff val="48303"/>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106680" bIns="0" numCol="1" spcCol="1270" anchor="ctr" anchorCtr="0">
          <a:noAutofit/>
        </a:bodyPr>
        <a:lstStyle/>
        <a:p>
          <a:pPr lvl="0" algn="l" defTabSz="1244600" rtl="0">
            <a:lnSpc>
              <a:spcPct val="90000"/>
            </a:lnSpc>
            <a:spcBef>
              <a:spcPct val="0"/>
            </a:spcBef>
            <a:spcAft>
              <a:spcPct val="35000"/>
            </a:spcAft>
          </a:pPr>
          <a:r>
            <a:rPr lang="en-US" sz="2800" b="0" i="0" kern="1200" dirty="0" smtClean="0">
              <a:solidFill>
                <a:schemeClr val="tx1"/>
              </a:solidFill>
              <a:latin typeface="Graphik Extralight" charset="0"/>
              <a:ea typeface="Graphik Extralight" charset="0"/>
              <a:cs typeface="Graphik Extralight" charset="0"/>
            </a:rPr>
            <a:t>Units of measure</a:t>
          </a:r>
          <a:endParaRPr lang="en-US" sz="2800" b="0" i="0" kern="1200" dirty="0">
            <a:solidFill>
              <a:schemeClr val="tx1"/>
            </a:solidFill>
            <a:latin typeface="Graphik Extralight" charset="0"/>
            <a:ea typeface="Graphik Extralight" charset="0"/>
            <a:cs typeface="Graphik Extralight" charset="0"/>
          </a:endParaRPr>
        </a:p>
      </dsp:txBody>
      <dsp:txXfrm>
        <a:off x="25587" y="2465460"/>
        <a:ext cx="10108297" cy="472986"/>
      </dsp:txXfrm>
    </dsp:sp>
    <dsp:sp modelId="{A4D2572A-99D3-47D1-B9ED-416B164FE6A4}">
      <dsp:nvSpPr>
        <dsp:cNvPr id="0" name=""/>
        <dsp:cNvSpPr/>
      </dsp:nvSpPr>
      <dsp:spPr>
        <a:xfrm>
          <a:off x="0" y="3044673"/>
          <a:ext cx="10159471" cy="524160"/>
        </a:xfrm>
        <a:prstGeom prst="roundRect">
          <a:avLst/>
        </a:prstGeom>
        <a:solidFill>
          <a:schemeClr val="accent1">
            <a:shade val="50000"/>
            <a:hueOff val="-628369"/>
            <a:satOff val="0"/>
            <a:lumOff val="36227"/>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106680" bIns="0" numCol="1" spcCol="1270" anchor="ctr" anchorCtr="0">
          <a:noAutofit/>
        </a:bodyPr>
        <a:lstStyle/>
        <a:p>
          <a:pPr lvl="0" algn="l" defTabSz="1244600" rtl="0">
            <a:lnSpc>
              <a:spcPct val="90000"/>
            </a:lnSpc>
            <a:spcBef>
              <a:spcPct val="0"/>
            </a:spcBef>
            <a:spcAft>
              <a:spcPct val="35000"/>
            </a:spcAft>
          </a:pPr>
          <a:r>
            <a:rPr lang="en-US" sz="2800" b="0" i="0" kern="1200" dirty="0" smtClean="0">
              <a:latin typeface="Graphik Extralight" charset="0"/>
              <a:ea typeface="Graphik Extralight" charset="0"/>
              <a:cs typeface="Graphik Extralight" charset="0"/>
            </a:rPr>
            <a:t>Interoperability with .NET</a:t>
          </a:r>
          <a:endParaRPr lang="en-US" sz="2800" b="0" i="0" kern="1200" dirty="0">
            <a:latin typeface="Graphik Extralight" charset="0"/>
            <a:ea typeface="Graphik Extralight" charset="0"/>
            <a:cs typeface="Graphik Extralight" charset="0"/>
          </a:endParaRPr>
        </a:p>
      </dsp:txBody>
      <dsp:txXfrm>
        <a:off x="25587" y="3070260"/>
        <a:ext cx="10108297" cy="472986"/>
      </dsp:txXfrm>
    </dsp:sp>
    <dsp:sp modelId="{DA204191-E279-4D04-B02F-B1845AC4EE07}">
      <dsp:nvSpPr>
        <dsp:cNvPr id="0" name=""/>
        <dsp:cNvSpPr/>
      </dsp:nvSpPr>
      <dsp:spPr>
        <a:xfrm>
          <a:off x="0" y="3649473"/>
          <a:ext cx="10159471" cy="524160"/>
        </a:xfrm>
        <a:prstGeom prst="roundRect">
          <a:avLst/>
        </a:prstGeom>
        <a:solidFill>
          <a:schemeClr val="accent1">
            <a:shade val="50000"/>
            <a:hueOff val="-418912"/>
            <a:satOff val="0"/>
            <a:lumOff val="24151"/>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106680" bIns="0" numCol="1" spcCol="1270" anchor="ctr" anchorCtr="0">
          <a:noAutofit/>
        </a:bodyPr>
        <a:lstStyle/>
        <a:p>
          <a:pPr lvl="0" algn="l" defTabSz="1244600" rtl="0">
            <a:lnSpc>
              <a:spcPct val="90000"/>
            </a:lnSpc>
            <a:spcBef>
              <a:spcPct val="0"/>
            </a:spcBef>
            <a:spcAft>
              <a:spcPct val="35000"/>
            </a:spcAft>
          </a:pPr>
          <a:r>
            <a:rPr lang="en-US" sz="2800" b="0" i="0" kern="1200" dirty="0" smtClean="0">
              <a:latin typeface="Graphik Extralight" charset="0"/>
              <a:ea typeface="Graphik Extralight" charset="0"/>
              <a:cs typeface="Graphik Extralight" charset="0"/>
            </a:rPr>
            <a:t>Parallelization</a:t>
          </a:r>
          <a:endParaRPr lang="en-US" sz="2800" b="0" i="0" kern="1200" dirty="0">
            <a:latin typeface="Graphik Extralight" charset="0"/>
            <a:ea typeface="Graphik Extralight" charset="0"/>
            <a:cs typeface="Graphik Extralight" charset="0"/>
          </a:endParaRPr>
        </a:p>
      </dsp:txBody>
      <dsp:txXfrm>
        <a:off x="25587" y="3675060"/>
        <a:ext cx="10108297" cy="472986"/>
      </dsp:txXfrm>
    </dsp:sp>
    <dsp:sp modelId="{426D5547-2AB5-4AEB-9C4F-0912BA9CB953}">
      <dsp:nvSpPr>
        <dsp:cNvPr id="0" name=""/>
        <dsp:cNvSpPr/>
      </dsp:nvSpPr>
      <dsp:spPr>
        <a:xfrm>
          <a:off x="0" y="4254273"/>
          <a:ext cx="10159471" cy="524160"/>
        </a:xfrm>
        <a:prstGeom prst="roundRect">
          <a:avLst/>
        </a:prstGeom>
        <a:solidFill>
          <a:schemeClr val="accent1">
            <a:shade val="50000"/>
            <a:hueOff val="-209456"/>
            <a:satOff val="0"/>
            <a:lumOff val="12076"/>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0" rIns="121920" bIns="0" numCol="1" spcCol="1270" anchor="ctr" anchorCtr="0">
          <a:noAutofit/>
        </a:bodyPr>
        <a:lstStyle/>
        <a:p>
          <a:pPr lvl="0" algn="l" defTabSz="1422400" rtl="0">
            <a:lnSpc>
              <a:spcPct val="90000"/>
            </a:lnSpc>
            <a:spcBef>
              <a:spcPct val="0"/>
            </a:spcBef>
            <a:spcAft>
              <a:spcPct val="35000"/>
            </a:spcAft>
          </a:pPr>
          <a:r>
            <a:rPr lang="en-US" sz="3200" b="0" i="0" kern="1200" dirty="0" smtClean="0">
              <a:latin typeface="Graphik Extralight" charset="0"/>
              <a:ea typeface="Graphik Extralight" charset="0"/>
              <a:cs typeface="Graphik Extralight" charset="0"/>
            </a:rPr>
            <a:t>Type Providers! </a:t>
          </a:r>
          <a:endParaRPr lang="en-US" sz="3200" b="0" i="0" kern="1200" dirty="0">
            <a:latin typeface="Graphik Extralight" charset="0"/>
            <a:ea typeface="Graphik Extralight" charset="0"/>
            <a:cs typeface="Graphik Extralight" charset="0"/>
          </a:endParaRPr>
        </a:p>
      </dsp:txBody>
      <dsp:txXfrm>
        <a:off x="25587" y="4279860"/>
        <a:ext cx="10108297" cy="4729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C04084-EBFF-CA4A-A66B-E2CEAB25F715}">
      <dsp:nvSpPr>
        <dsp:cNvPr id="0" name=""/>
        <dsp:cNvSpPr/>
      </dsp:nvSpPr>
      <dsp:spPr>
        <a:xfrm>
          <a:off x="0" y="586"/>
          <a:ext cx="7984670" cy="2880000"/>
        </a:xfrm>
        <a:prstGeom prst="rightArrow">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A98754-78AE-024A-BE91-05F1272830AF}">
      <dsp:nvSpPr>
        <dsp:cNvPr id="0" name=""/>
        <dsp:cNvSpPr/>
      </dsp:nvSpPr>
      <dsp:spPr>
        <a:xfrm>
          <a:off x="5862770" y="720587"/>
          <a:ext cx="1401605" cy="14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0" rIns="0" bIns="203200" numCol="1" spcCol="1270" anchor="ctr" anchorCtr="0">
          <a:noAutofit/>
        </a:bodyPr>
        <a:lstStyle/>
        <a:p>
          <a:pPr lvl="0" algn="ctr" defTabSz="889000" rtl="0">
            <a:lnSpc>
              <a:spcPct val="90000"/>
            </a:lnSpc>
            <a:spcBef>
              <a:spcPct val="0"/>
            </a:spcBef>
            <a:spcAft>
              <a:spcPct val="35000"/>
            </a:spcAft>
          </a:pPr>
          <a:r>
            <a:rPr lang="en-US" sz="2000" b="0" i="0" kern="1200" dirty="0" smtClean="0">
              <a:solidFill>
                <a:schemeClr val="bg1"/>
              </a:solidFill>
              <a:latin typeface="Graphik Extralight" charset="0"/>
              <a:ea typeface="Graphik Extralight" charset="0"/>
              <a:cs typeface="Graphik Extralight" charset="0"/>
            </a:rPr>
            <a:t>Actually consume data</a:t>
          </a:r>
          <a:endParaRPr lang="en-US" sz="2000" b="0" i="0" kern="1200" dirty="0">
            <a:solidFill>
              <a:schemeClr val="bg1"/>
            </a:solidFill>
            <a:latin typeface="Graphik Extralight" charset="0"/>
            <a:ea typeface="Graphik Extralight" charset="0"/>
            <a:cs typeface="Graphik Extralight" charset="0"/>
          </a:endParaRPr>
        </a:p>
      </dsp:txBody>
      <dsp:txXfrm>
        <a:off x="5862770" y="720587"/>
        <a:ext cx="1401605" cy="1440000"/>
      </dsp:txXfrm>
    </dsp:sp>
    <dsp:sp modelId="{D1B3B5E3-06A5-BD44-9AE9-2982B82CD6D0}">
      <dsp:nvSpPr>
        <dsp:cNvPr id="0" name=""/>
        <dsp:cNvSpPr/>
      </dsp:nvSpPr>
      <dsp:spPr>
        <a:xfrm>
          <a:off x="4009637" y="720587"/>
          <a:ext cx="1572812" cy="14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0" rIns="0" bIns="203200" numCol="1" spcCol="1270" anchor="ctr" anchorCtr="0">
          <a:noAutofit/>
        </a:bodyPr>
        <a:lstStyle/>
        <a:p>
          <a:pPr lvl="0" algn="ctr" defTabSz="889000" rtl="0">
            <a:lnSpc>
              <a:spcPct val="90000"/>
            </a:lnSpc>
            <a:spcBef>
              <a:spcPct val="0"/>
            </a:spcBef>
            <a:spcAft>
              <a:spcPct val="35000"/>
            </a:spcAft>
          </a:pPr>
          <a:r>
            <a:rPr lang="en-US" sz="2000" b="0" i="0" kern="1200" dirty="0" smtClean="0">
              <a:solidFill>
                <a:schemeClr val="bg1"/>
              </a:solidFill>
              <a:latin typeface="Graphik Extralight" charset="0"/>
              <a:ea typeface="Graphik Extralight" charset="0"/>
              <a:cs typeface="Graphik Extralight" charset="0"/>
            </a:rPr>
            <a:t>Create infrastructure</a:t>
          </a:r>
          <a:endParaRPr lang="en-US" sz="2000" b="0" i="0" kern="1200" dirty="0">
            <a:solidFill>
              <a:schemeClr val="bg1"/>
            </a:solidFill>
            <a:latin typeface="Graphik Extralight" charset="0"/>
            <a:ea typeface="Graphik Extralight" charset="0"/>
            <a:cs typeface="Graphik Extralight" charset="0"/>
          </a:endParaRPr>
        </a:p>
      </dsp:txBody>
      <dsp:txXfrm>
        <a:off x="4009637" y="720587"/>
        <a:ext cx="1572812" cy="1440000"/>
      </dsp:txXfrm>
    </dsp:sp>
    <dsp:sp modelId="{FD6AB366-D64A-5142-8145-CBC1DE6D9E00}">
      <dsp:nvSpPr>
        <dsp:cNvPr id="0" name=""/>
        <dsp:cNvSpPr/>
      </dsp:nvSpPr>
      <dsp:spPr>
        <a:xfrm>
          <a:off x="2327710" y="720587"/>
          <a:ext cx="1401605" cy="14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0" rIns="0" bIns="203200" numCol="1" spcCol="1270" anchor="ctr" anchorCtr="0">
          <a:noAutofit/>
        </a:bodyPr>
        <a:lstStyle/>
        <a:p>
          <a:pPr lvl="0" algn="ctr" defTabSz="889000" rtl="0">
            <a:lnSpc>
              <a:spcPct val="90000"/>
            </a:lnSpc>
            <a:spcBef>
              <a:spcPct val="0"/>
            </a:spcBef>
            <a:spcAft>
              <a:spcPct val="35000"/>
            </a:spcAft>
          </a:pPr>
          <a:r>
            <a:rPr lang="en-US" sz="2000" b="0" i="0" kern="1200" dirty="0" smtClean="0">
              <a:solidFill>
                <a:schemeClr val="bg1"/>
              </a:solidFill>
              <a:latin typeface="Graphik Extralight" charset="0"/>
              <a:ea typeface="Graphik Extralight" charset="0"/>
              <a:cs typeface="Graphik Extralight" charset="0"/>
            </a:rPr>
            <a:t>Obtain data</a:t>
          </a:r>
          <a:endParaRPr lang="en-US" sz="2000" b="0" i="0" kern="1200" dirty="0">
            <a:solidFill>
              <a:schemeClr val="bg1"/>
            </a:solidFill>
            <a:latin typeface="Graphik Extralight" charset="0"/>
            <a:ea typeface="Graphik Extralight" charset="0"/>
            <a:cs typeface="Graphik Extralight" charset="0"/>
          </a:endParaRPr>
        </a:p>
      </dsp:txBody>
      <dsp:txXfrm>
        <a:off x="2327710" y="720587"/>
        <a:ext cx="1401605" cy="1440000"/>
      </dsp:txXfrm>
    </dsp:sp>
    <dsp:sp modelId="{F59AE08D-616A-BB40-86D9-9ABCEB62CE96}">
      <dsp:nvSpPr>
        <dsp:cNvPr id="0" name=""/>
        <dsp:cNvSpPr/>
      </dsp:nvSpPr>
      <dsp:spPr>
        <a:xfrm>
          <a:off x="645783" y="720587"/>
          <a:ext cx="1401605" cy="14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0" rIns="0" bIns="203200" numCol="1" spcCol="1270" anchor="ctr" anchorCtr="0">
          <a:noAutofit/>
        </a:bodyPr>
        <a:lstStyle/>
        <a:p>
          <a:pPr lvl="0" algn="ctr" defTabSz="889000" rtl="0">
            <a:lnSpc>
              <a:spcPct val="90000"/>
            </a:lnSpc>
            <a:spcBef>
              <a:spcPct val="0"/>
            </a:spcBef>
            <a:spcAft>
              <a:spcPct val="35000"/>
            </a:spcAft>
          </a:pPr>
          <a:r>
            <a:rPr lang="en-US" sz="2000" b="0" i="0" kern="1200" dirty="0" smtClean="0">
              <a:solidFill>
                <a:schemeClr val="bg1"/>
              </a:solidFill>
              <a:latin typeface="Graphik Extralight" charset="0"/>
              <a:ea typeface="Graphik Extralight" charset="0"/>
              <a:cs typeface="Graphik Extralight" charset="0"/>
            </a:rPr>
            <a:t>Set up connection</a:t>
          </a:r>
          <a:endParaRPr lang="en-US" sz="2000" b="0" i="0" kern="1200" dirty="0">
            <a:solidFill>
              <a:schemeClr val="bg1"/>
            </a:solidFill>
            <a:latin typeface="Graphik Extralight" charset="0"/>
            <a:ea typeface="Graphik Extralight" charset="0"/>
            <a:cs typeface="Graphik Extralight" charset="0"/>
          </a:endParaRPr>
        </a:p>
      </dsp:txBody>
      <dsp:txXfrm>
        <a:off x="645783" y="720587"/>
        <a:ext cx="1401605" cy="144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8C1F93-2633-4DB7-AA7D-A5DE4FC8CB5A}">
      <dsp:nvSpPr>
        <dsp:cNvPr id="0" name=""/>
        <dsp:cNvSpPr/>
      </dsp:nvSpPr>
      <dsp:spPr>
        <a:xfrm>
          <a:off x="2074402" y="315"/>
          <a:ext cx="3749716" cy="1695936"/>
        </a:xfrm>
        <a:prstGeom prst="rect">
          <a:avLst/>
        </a:prstGeom>
        <a:solidFill>
          <a:schemeClr val="accent2">
            <a:hueOff val="0"/>
            <a:satOff val="0"/>
            <a:lumOff val="0"/>
            <a:alphaOff val="0"/>
          </a:schemeClr>
        </a:solidFill>
        <a:ln w="4127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b="0" i="0" kern="1200" smtClean="0">
              <a:latin typeface="Graphik Extralight" charset="0"/>
              <a:ea typeface="Graphik Extralight" charset="0"/>
              <a:cs typeface="Graphik Extralight" charset="0"/>
            </a:rPr>
            <a:t>More natural with REPL</a:t>
          </a:r>
          <a:endParaRPr lang="en-US" sz="2000" b="0" i="0" kern="1200" dirty="0">
            <a:latin typeface="Graphik Extralight" charset="0"/>
            <a:ea typeface="Graphik Extralight" charset="0"/>
            <a:cs typeface="Graphik Extralight" charset="0"/>
          </a:endParaRPr>
        </a:p>
      </dsp:txBody>
      <dsp:txXfrm>
        <a:off x="2074402" y="315"/>
        <a:ext cx="3749716" cy="1695936"/>
      </dsp:txXfrm>
    </dsp:sp>
    <dsp:sp modelId="{754CBADF-7C1E-4197-9623-DE30F3C029AC}">
      <dsp:nvSpPr>
        <dsp:cNvPr id="0" name=""/>
        <dsp:cNvSpPr/>
      </dsp:nvSpPr>
      <dsp:spPr>
        <a:xfrm>
          <a:off x="227527" y="315"/>
          <a:ext cx="1678977" cy="1695936"/>
        </a:xfrm>
        <a:prstGeom prst="rect">
          <a:avLst/>
        </a:prstGeom>
        <a:solidFill>
          <a:schemeClr val="accent2">
            <a:hueOff val="0"/>
            <a:satOff val="0"/>
            <a:lumOff val="0"/>
            <a:alphaOff val="0"/>
          </a:schemeClr>
        </a:solidFill>
        <a:ln w="4127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0C18325-64BA-4230-8D42-A8CBBE2E541A}">
      <dsp:nvSpPr>
        <dsp:cNvPr id="0" name=""/>
        <dsp:cNvSpPr/>
      </dsp:nvSpPr>
      <dsp:spPr>
        <a:xfrm>
          <a:off x="227527" y="1976081"/>
          <a:ext cx="3749716" cy="1695936"/>
        </a:xfrm>
        <a:prstGeom prst="rect">
          <a:avLst/>
        </a:prstGeom>
        <a:solidFill>
          <a:schemeClr val="accent3">
            <a:hueOff val="0"/>
            <a:satOff val="0"/>
            <a:lumOff val="0"/>
            <a:alphaOff val="0"/>
          </a:schemeClr>
        </a:solidFill>
        <a:ln w="4127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b="0" i="0" kern="1200" dirty="0" smtClean="0">
              <a:solidFill>
                <a:schemeClr val="tx1"/>
              </a:solidFill>
              <a:latin typeface="Graphik Extralight" charset="0"/>
              <a:ea typeface="Graphik Extralight" charset="0"/>
              <a:cs typeface="Graphik Extralight" charset="0"/>
            </a:rPr>
            <a:t>No code generation</a:t>
          </a:r>
          <a:endParaRPr lang="en-US" sz="2000" b="0" i="0" kern="1200" dirty="0">
            <a:solidFill>
              <a:schemeClr val="tx1"/>
            </a:solidFill>
            <a:latin typeface="Graphik Extralight" charset="0"/>
            <a:ea typeface="Graphik Extralight" charset="0"/>
            <a:cs typeface="Graphik Extralight" charset="0"/>
          </a:endParaRPr>
        </a:p>
        <a:p>
          <a:pPr marL="171450" lvl="1" indent="-171450" algn="l" defTabSz="800100" rtl="0">
            <a:lnSpc>
              <a:spcPct val="90000"/>
            </a:lnSpc>
            <a:spcBef>
              <a:spcPct val="0"/>
            </a:spcBef>
            <a:spcAft>
              <a:spcPct val="15000"/>
            </a:spcAft>
            <a:buChar char="••"/>
          </a:pPr>
          <a:r>
            <a:rPr lang="en-US" sz="1800" b="0" i="0" kern="1200" smtClean="0">
              <a:solidFill>
                <a:schemeClr val="tx1"/>
              </a:solidFill>
              <a:latin typeface="Graphik Extralight" charset="0"/>
              <a:ea typeface="Graphik Extralight" charset="0"/>
              <a:cs typeface="Graphik Extralight" charset="0"/>
            </a:rPr>
            <a:t>Always in sync with the source</a:t>
          </a:r>
          <a:endParaRPr lang="en-US" sz="1800" b="0" i="0" kern="1200" dirty="0">
            <a:solidFill>
              <a:schemeClr val="tx1"/>
            </a:solidFill>
            <a:latin typeface="Graphik Extralight" charset="0"/>
            <a:ea typeface="Graphik Extralight" charset="0"/>
            <a:cs typeface="Graphik Extralight" charset="0"/>
          </a:endParaRPr>
        </a:p>
        <a:p>
          <a:pPr marL="171450" lvl="1" indent="-171450" algn="l" defTabSz="800100" rtl="0">
            <a:lnSpc>
              <a:spcPct val="90000"/>
            </a:lnSpc>
            <a:spcBef>
              <a:spcPct val="0"/>
            </a:spcBef>
            <a:spcAft>
              <a:spcPct val="15000"/>
            </a:spcAft>
            <a:buChar char="••"/>
          </a:pPr>
          <a:r>
            <a:rPr lang="en-US" sz="1800" b="0" i="0" kern="1200" smtClean="0">
              <a:solidFill>
                <a:schemeClr val="tx1"/>
              </a:solidFill>
              <a:latin typeface="Graphik Extralight" charset="0"/>
              <a:ea typeface="Graphik Extralight" charset="0"/>
              <a:cs typeface="Graphik Extralight" charset="0"/>
            </a:rPr>
            <a:t>No extra bloated code</a:t>
          </a:r>
          <a:endParaRPr lang="en-US" sz="1800" b="0" i="0" kern="1200" dirty="0">
            <a:solidFill>
              <a:schemeClr val="tx1"/>
            </a:solidFill>
            <a:latin typeface="Graphik Extralight" charset="0"/>
            <a:ea typeface="Graphik Extralight" charset="0"/>
            <a:cs typeface="Graphik Extralight" charset="0"/>
          </a:endParaRPr>
        </a:p>
        <a:p>
          <a:pPr marL="171450" lvl="1" indent="-171450" algn="l" defTabSz="800100" rtl="0">
            <a:lnSpc>
              <a:spcPct val="90000"/>
            </a:lnSpc>
            <a:spcBef>
              <a:spcPct val="0"/>
            </a:spcBef>
            <a:spcAft>
              <a:spcPct val="15000"/>
            </a:spcAft>
            <a:buChar char="••"/>
          </a:pPr>
          <a:r>
            <a:rPr lang="en-US" sz="1800" b="0" i="0" kern="1200" smtClean="0">
              <a:solidFill>
                <a:schemeClr val="tx1"/>
              </a:solidFill>
              <a:latin typeface="Graphik Extralight" charset="0"/>
              <a:ea typeface="Graphik Extralight" charset="0"/>
              <a:cs typeface="Graphik Extralight" charset="0"/>
            </a:rPr>
            <a:t>Scalable to millions of types (e.g. – world bank)</a:t>
          </a:r>
          <a:endParaRPr lang="en-US" sz="1800" b="0" i="0" kern="1200" dirty="0">
            <a:solidFill>
              <a:schemeClr val="tx1"/>
            </a:solidFill>
            <a:latin typeface="Graphik Extralight" charset="0"/>
            <a:ea typeface="Graphik Extralight" charset="0"/>
            <a:cs typeface="Graphik Extralight" charset="0"/>
          </a:endParaRPr>
        </a:p>
      </dsp:txBody>
      <dsp:txXfrm>
        <a:off x="227527" y="1976081"/>
        <a:ext cx="3749716" cy="1695936"/>
      </dsp:txXfrm>
    </dsp:sp>
    <dsp:sp modelId="{B732AFC3-CBCB-40BD-93FB-614BAC717596}">
      <dsp:nvSpPr>
        <dsp:cNvPr id="0" name=""/>
        <dsp:cNvSpPr/>
      </dsp:nvSpPr>
      <dsp:spPr>
        <a:xfrm>
          <a:off x="4145141" y="1976081"/>
          <a:ext cx="1678977" cy="1695936"/>
        </a:xfrm>
        <a:prstGeom prst="rect">
          <a:avLst/>
        </a:prstGeom>
        <a:solidFill>
          <a:schemeClr val="accent3">
            <a:hueOff val="0"/>
            <a:satOff val="0"/>
            <a:lumOff val="0"/>
            <a:alphaOff val="0"/>
          </a:schemeClr>
        </a:solidFill>
        <a:ln w="4127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56E0795-FEBC-41A8-9465-02461723C490}">
      <dsp:nvSpPr>
        <dsp:cNvPr id="0" name=""/>
        <dsp:cNvSpPr/>
      </dsp:nvSpPr>
      <dsp:spPr>
        <a:xfrm>
          <a:off x="2074402" y="3951847"/>
          <a:ext cx="3749716" cy="1695936"/>
        </a:xfrm>
        <a:prstGeom prst="rect">
          <a:avLst/>
        </a:prstGeom>
        <a:solidFill>
          <a:schemeClr val="accent4">
            <a:hueOff val="0"/>
            <a:satOff val="0"/>
            <a:lumOff val="0"/>
            <a:alphaOff val="0"/>
          </a:schemeClr>
        </a:solidFill>
        <a:ln w="4127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b="0" i="0" kern="1200" smtClean="0">
              <a:solidFill>
                <a:schemeClr val="tx1"/>
              </a:solidFill>
              <a:latin typeface="Graphik Extralight" charset="0"/>
              <a:ea typeface="Graphik Extralight" charset="0"/>
              <a:cs typeface="Graphik Extralight" charset="0"/>
            </a:rPr>
            <a:t>Intellisense, tooltips, &amp; other tooling available</a:t>
          </a:r>
          <a:endParaRPr lang="en-US" sz="2000" b="0" i="0" kern="1200" dirty="0">
            <a:solidFill>
              <a:schemeClr val="tx1"/>
            </a:solidFill>
            <a:latin typeface="Graphik Extralight" charset="0"/>
            <a:ea typeface="Graphik Extralight" charset="0"/>
            <a:cs typeface="Graphik Extralight" charset="0"/>
          </a:endParaRPr>
        </a:p>
      </dsp:txBody>
      <dsp:txXfrm>
        <a:off x="2074402" y="3951847"/>
        <a:ext cx="3749716" cy="1695936"/>
      </dsp:txXfrm>
    </dsp:sp>
    <dsp:sp modelId="{9C693826-E8EF-40D9-9ACD-70564CCA445C}">
      <dsp:nvSpPr>
        <dsp:cNvPr id="0" name=""/>
        <dsp:cNvSpPr/>
      </dsp:nvSpPr>
      <dsp:spPr>
        <a:xfrm>
          <a:off x="227527" y="3951847"/>
          <a:ext cx="1678977" cy="1695936"/>
        </a:xfrm>
        <a:prstGeom prst="rect">
          <a:avLst/>
        </a:prstGeom>
        <a:solidFill>
          <a:schemeClr val="accent4">
            <a:hueOff val="0"/>
            <a:satOff val="0"/>
            <a:lumOff val="0"/>
            <a:alphaOff val="0"/>
          </a:schemeClr>
        </a:solidFill>
        <a:ln w="4127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88C9D4-43DF-41FA-B2EB-A2141A262C3F}">
      <dsp:nvSpPr>
        <dsp:cNvPr id="0" name=""/>
        <dsp:cNvSpPr/>
      </dsp:nvSpPr>
      <dsp:spPr>
        <a:xfrm>
          <a:off x="373896" y="2014"/>
          <a:ext cx="1356555" cy="813933"/>
        </a:xfrm>
        <a:prstGeom prst="rect">
          <a:avLst/>
        </a:prstGeom>
        <a:solidFill>
          <a:schemeClr val="accent2">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800100" rtl="0">
            <a:lnSpc>
              <a:spcPct val="90000"/>
            </a:lnSpc>
            <a:spcBef>
              <a:spcPct val="0"/>
            </a:spcBef>
            <a:spcAft>
              <a:spcPct val="35000"/>
            </a:spcAft>
          </a:pPr>
          <a:r>
            <a:rPr lang="en-US" sz="1800" b="0" i="0" kern="800" spc="0" baseline="0" dirty="0" err="1" smtClean="0">
              <a:latin typeface="Graphik Extralight" charset="0"/>
              <a:ea typeface="Graphik Extralight" charset="0"/>
              <a:cs typeface="Graphik Extralight" charset="0"/>
            </a:rPr>
            <a:t>Powershell</a:t>
          </a:r>
          <a:endParaRPr lang="en-US" sz="1800" b="0" i="0" kern="800" spc="0" baseline="0" dirty="0">
            <a:latin typeface="Graphik Extralight" charset="0"/>
            <a:ea typeface="Graphik Extralight" charset="0"/>
            <a:cs typeface="Graphik Extralight" charset="0"/>
          </a:endParaRPr>
        </a:p>
      </dsp:txBody>
      <dsp:txXfrm>
        <a:off x="373896" y="2014"/>
        <a:ext cx="1356555" cy="813933"/>
      </dsp:txXfrm>
    </dsp:sp>
    <dsp:sp modelId="{DEF38988-93B3-44CC-9130-76FF57549860}">
      <dsp:nvSpPr>
        <dsp:cNvPr id="0" name=""/>
        <dsp:cNvSpPr/>
      </dsp:nvSpPr>
      <dsp:spPr>
        <a:xfrm>
          <a:off x="1866107" y="2014"/>
          <a:ext cx="1356555" cy="813933"/>
        </a:xfrm>
        <a:prstGeom prst="rect">
          <a:avLst/>
        </a:prstGeom>
        <a:solidFill>
          <a:schemeClr val="accent3">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600200" rtl="0">
            <a:lnSpc>
              <a:spcPct val="90000"/>
            </a:lnSpc>
            <a:spcBef>
              <a:spcPct val="0"/>
            </a:spcBef>
            <a:spcAft>
              <a:spcPct val="35000"/>
            </a:spcAft>
          </a:pPr>
          <a:r>
            <a:rPr lang="en-US" sz="3600" b="0" i="0" kern="800" spc="0" baseline="0" dirty="0" smtClean="0">
              <a:solidFill>
                <a:schemeClr val="tx1"/>
              </a:solidFill>
              <a:latin typeface="Graphik Extralight" charset="0"/>
              <a:ea typeface="Graphik Extralight" charset="0"/>
              <a:cs typeface="Graphik Extralight" charset="0"/>
            </a:rPr>
            <a:t>Azure</a:t>
          </a:r>
          <a:endParaRPr lang="en-US" sz="3600" b="0" i="0" kern="800" spc="0" baseline="0" dirty="0">
            <a:solidFill>
              <a:schemeClr val="tx1"/>
            </a:solidFill>
            <a:latin typeface="Graphik Extralight" charset="0"/>
            <a:ea typeface="Graphik Extralight" charset="0"/>
            <a:cs typeface="Graphik Extralight" charset="0"/>
          </a:endParaRPr>
        </a:p>
      </dsp:txBody>
      <dsp:txXfrm>
        <a:off x="1866107" y="2014"/>
        <a:ext cx="1356555" cy="813933"/>
      </dsp:txXfrm>
    </dsp:sp>
    <dsp:sp modelId="{5B01F54E-AF25-6E4A-977E-C31D31547D23}">
      <dsp:nvSpPr>
        <dsp:cNvPr id="0" name=""/>
        <dsp:cNvSpPr/>
      </dsp:nvSpPr>
      <dsp:spPr>
        <a:xfrm>
          <a:off x="3358318" y="2014"/>
          <a:ext cx="1356555" cy="813933"/>
        </a:xfrm>
        <a:prstGeom prst="rect">
          <a:avLst/>
        </a:prstGeom>
        <a:solidFill>
          <a:schemeClr val="accent4">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066800" rtl="0">
            <a:lnSpc>
              <a:spcPct val="90000"/>
            </a:lnSpc>
            <a:spcBef>
              <a:spcPct val="0"/>
            </a:spcBef>
            <a:spcAft>
              <a:spcPct val="35000"/>
            </a:spcAft>
          </a:pPr>
          <a:r>
            <a:rPr lang="en-US" sz="2400" b="0" i="0" kern="800" spc="0" baseline="0" dirty="0" smtClean="0">
              <a:solidFill>
                <a:schemeClr val="tx1"/>
              </a:solidFill>
              <a:latin typeface="Graphik Extralight" charset="0"/>
              <a:ea typeface="Graphik Extralight" charset="0"/>
              <a:cs typeface="Graphik Extralight" charset="0"/>
            </a:rPr>
            <a:t>Squirrels</a:t>
          </a:r>
          <a:endParaRPr lang="en-US" sz="2400" b="0" i="0" kern="800" spc="0" baseline="0" dirty="0">
            <a:solidFill>
              <a:schemeClr val="tx1"/>
            </a:solidFill>
            <a:latin typeface="Graphik Extralight" charset="0"/>
            <a:ea typeface="Graphik Extralight" charset="0"/>
            <a:cs typeface="Graphik Extralight" charset="0"/>
          </a:endParaRPr>
        </a:p>
      </dsp:txBody>
      <dsp:txXfrm>
        <a:off x="3358318" y="2014"/>
        <a:ext cx="1356555" cy="813933"/>
      </dsp:txXfrm>
    </dsp:sp>
    <dsp:sp modelId="{3337ECB6-208A-AE44-9607-D3E12DF08556}">
      <dsp:nvSpPr>
        <dsp:cNvPr id="0" name=""/>
        <dsp:cNvSpPr/>
      </dsp:nvSpPr>
      <dsp:spPr>
        <a:xfrm>
          <a:off x="4850529" y="2014"/>
          <a:ext cx="1356555" cy="813933"/>
        </a:xfrm>
        <a:prstGeom prst="rect">
          <a:avLst/>
        </a:prstGeom>
        <a:solidFill>
          <a:schemeClr val="accent5">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977900" rtl="0">
            <a:lnSpc>
              <a:spcPct val="90000"/>
            </a:lnSpc>
            <a:spcBef>
              <a:spcPct val="0"/>
            </a:spcBef>
            <a:spcAft>
              <a:spcPct val="35000"/>
            </a:spcAft>
          </a:pPr>
          <a:r>
            <a:rPr lang="en-US" sz="2200" b="0" i="0" kern="800" spc="0" baseline="0" dirty="0" smtClean="0">
              <a:latin typeface="Graphik Extralight" charset="0"/>
              <a:ea typeface="Graphik Extralight" charset="0"/>
              <a:cs typeface="Graphik Extralight" charset="0"/>
            </a:rPr>
            <a:t>Freebase</a:t>
          </a:r>
          <a:endParaRPr lang="en-US" sz="2200" b="0" i="0" kern="800" spc="0" baseline="0" dirty="0">
            <a:latin typeface="Graphik Extralight" charset="0"/>
            <a:ea typeface="Graphik Extralight" charset="0"/>
            <a:cs typeface="Graphik Extralight" charset="0"/>
          </a:endParaRPr>
        </a:p>
      </dsp:txBody>
      <dsp:txXfrm>
        <a:off x="4850529" y="2014"/>
        <a:ext cx="1356555" cy="813933"/>
      </dsp:txXfrm>
    </dsp:sp>
    <dsp:sp modelId="{0F664ED1-9E15-4A36-8E6F-8AFB7799F781}">
      <dsp:nvSpPr>
        <dsp:cNvPr id="0" name=""/>
        <dsp:cNvSpPr/>
      </dsp:nvSpPr>
      <dsp:spPr>
        <a:xfrm>
          <a:off x="6342740" y="2014"/>
          <a:ext cx="1356555" cy="813933"/>
        </a:xfrm>
        <a:prstGeom prst="rect">
          <a:avLst/>
        </a:prstGeom>
        <a:solidFill>
          <a:schemeClr val="accent6">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711200" rtl="0">
            <a:lnSpc>
              <a:spcPct val="90000"/>
            </a:lnSpc>
            <a:spcBef>
              <a:spcPct val="0"/>
            </a:spcBef>
            <a:spcAft>
              <a:spcPct val="35000"/>
            </a:spcAft>
          </a:pPr>
          <a:r>
            <a:rPr lang="en-US" sz="1600" b="0" i="0" kern="800" spc="0" baseline="0" dirty="0" smtClean="0">
              <a:latin typeface="Graphik Extralight" charset="0"/>
              <a:ea typeface="Graphik Extralight" charset="0"/>
              <a:cs typeface="Graphik Extralight" charset="0"/>
            </a:rPr>
            <a:t>Choose your own adventure</a:t>
          </a:r>
          <a:endParaRPr lang="en-US" sz="1600" b="0" i="0" kern="800" spc="0" baseline="0" dirty="0">
            <a:latin typeface="Graphik Extralight" charset="0"/>
            <a:ea typeface="Graphik Extralight" charset="0"/>
            <a:cs typeface="Graphik Extralight" charset="0"/>
          </a:endParaRPr>
        </a:p>
      </dsp:txBody>
      <dsp:txXfrm>
        <a:off x="6342740" y="2014"/>
        <a:ext cx="1356555" cy="813933"/>
      </dsp:txXfrm>
    </dsp:sp>
    <dsp:sp modelId="{68595508-6B7C-41BF-B427-CA8030A3B6DD}">
      <dsp:nvSpPr>
        <dsp:cNvPr id="0" name=""/>
        <dsp:cNvSpPr/>
      </dsp:nvSpPr>
      <dsp:spPr>
        <a:xfrm>
          <a:off x="7834951" y="2014"/>
          <a:ext cx="1356555" cy="813933"/>
        </a:xfrm>
        <a:prstGeom prst="rect">
          <a:avLst/>
        </a:prstGeom>
        <a:solidFill>
          <a:schemeClr val="accent2">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244600" rtl="0">
            <a:lnSpc>
              <a:spcPct val="90000"/>
            </a:lnSpc>
            <a:spcBef>
              <a:spcPct val="0"/>
            </a:spcBef>
            <a:spcAft>
              <a:spcPct val="35000"/>
            </a:spcAft>
          </a:pPr>
          <a:r>
            <a:rPr lang="en-US" sz="2800" b="0" i="0" kern="800" spc="0" baseline="0" dirty="0" smtClean="0">
              <a:latin typeface="Graphik Extralight" charset="0"/>
              <a:ea typeface="Graphik Extralight" charset="0"/>
              <a:cs typeface="Graphik Extralight" charset="0"/>
            </a:rPr>
            <a:t>Matlab</a:t>
          </a:r>
          <a:endParaRPr lang="en-US" sz="2800" b="0" i="0" kern="800" spc="0" baseline="0" dirty="0">
            <a:latin typeface="Graphik Extralight" charset="0"/>
            <a:ea typeface="Graphik Extralight" charset="0"/>
            <a:cs typeface="Graphik Extralight" charset="0"/>
          </a:endParaRPr>
        </a:p>
      </dsp:txBody>
      <dsp:txXfrm>
        <a:off x="7834951" y="2014"/>
        <a:ext cx="1356555" cy="813933"/>
      </dsp:txXfrm>
    </dsp:sp>
    <dsp:sp modelId="{81654458-C405-4341-8C38-1872C057BFB4}">
      <dsp:nvSpPr>
        <dsp:cNvPr id="0" name=""/>
        <dsp:cNvSpPr/>
      </dsp:nvSpPr>
      <dsp:spPr>
        <a:xfrm>
          <a:off x="9327163" y="2014"/>
          <a:ext cx="1356555" cy="813933"/>
        </a:xfrm>
        <a:prstGeom prst="rect">
          <a:avLst/>
        </a:prstGeom>
        <a:solidFill>
          <a:schemeClr val="accent3">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955800" rtl="0">
            <a:lnSpc>
              <a:spcPct val="90000"/>
            </a:lnSpc>
            <a:spcBef>
              <a:spcPct val="0"/>
            </a:spcBef>
            <a:spcAft>
              <a:spcPct val="35000"/>
            </a:spcAft>
          </a:pPr>
          <a:r>
            <a:rPr lang="en-US" sz="4400" b="0" i="0" kern="800" spc="0" baseline="0" dirty="0" smtClean="0">
              <a:solidFill>
                <a:schemeClr val="tx1"/>
              </a:solidFill>
              <a:latin typeface="Graphik Extralight" charset="0"/>
              <a:ea typeface="Graphik Extralight" charset="0"/>
              <a:cs typeface="Graphik Extralight" charset="0"/>
            </a:rPr>
            <a:t>RSS</a:t>
          </a:r>
          <a:endParaRPr lang="en-US" sz="4400" b="0" i="0" kern="800" spc="0" baseline="0" dirty="0">
            <a:solidFill>
              <a:schemeClr val="tx1"/>
            </a:solidFill>
            <a:latin typeface="Graphik Extralight" charset="0"/>
            <a:ea typeface="Graphik Extralight" charset="0"/>
            <a:cs typeface="Graphik Extralight" charset="0"/>
          </a:endParaRPr>
        </a:p>
      </dsp:txBody>
      <dsp:txXfrm>
        <a:off x="9327163" y="2014"/>
        <a:ext cx="1356555" cy="813933"/>
      </dsp:txXfrm>
    </dsp:sp>
    <dsp:sp modelId="{34FDB0CA-EA4F-4BFE-96D1-0E54D0B880A9}">
      <dsp:nvSpPr>
        <dsp:cNvPr id="0" name=""/>
        <dsp:cNvSpPr/>
      </dsp:nvSpPr>
      <dsp:spPr>
        <a:xfrm>
          <a:off x="373896" y="951603"/>
          <a:ext cx="1356555" cy="813933"/>
        </a:xfrm>
        <a:prstGeom prst="rect">
          <a:avLst/>
        </a:prstGeom>
        <a:solidFill>
          <a:schemeClr val="accent4">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511300" rtl="0">
            <a:lnSpc>
              <a:spcPct val="90000"/>
            </a:lnSpc>
            <a:spcBef>
              <a:spcPct val="0"/>
            </a:spcBef>
            <a:spcAft>
              <a:spcPct val="35000"/>
            </a:spcAft>
          </a:pPr>
          <a:r>
            <a:rPr lang="en-US" sz="3400" b="0" i="0" kern="800" spc="0" baseline="0" dirty="0" smtClean="0">
              <a:solidFill>
                <a:schemeClr val="tx1"/>
              </a:solidFill>
              <a:latin typeface="Graphik Extralight" charset="0"/>
              <a:ea typeface="Graphik Extralight" charset="0"/>
              <a:cs typeface="Graphik Extralight" charset="0"/>
            </a:rPr>
            <a:t>DBML</a:t>
          </a:r>
          <a:endParaRPr lang="en-US" sz="3400" b="0" i="0" kern="800" spc="0" baseline="0" dirty="0">
            <a:solidFill>
              <a:schemeClr val="tx1"/>
            </a:solidFill>
            <a:latin typeface="Graphik Extralight" charset="0"/>
            <a:ea typeface="Graphik Extralight" charset="0"/>
            <a:cs typeface="Graphik Extralight" charset="0"/>
          </a:endParaRPr>
        </a:p>
      </dsp:txBody>
      <dsp:txXfrm>
        <a:off x="373896" y="951603"/>
        <a:ext cx="1356555" cy="813933"/>
      </dsp:txXfrm>
    </dsp:sp>
    <dsp:sp modelId="{BA502A77-AB8F-1E4F-8342-28D6684671BE}">
      <dsp:nvSpPr>
        <dsp:cNvPr id="0" name=""/>
        <dsp:cNvSpPr/>
      </dsp:nvSpPr>
      <dsp:spPr>
        <a:xfrm>
          <a:off x="1866107" y="951603"/>
          <a:ext cx="1356555" cy="813933"/>
        </a:xfrm>
        <a:prstGeom prst="rect">
          <a:avLst/>
        </a:prstGeom>
        <a:solidFill>
          <a:schemeClr val="accent5">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333500" rtl="0">
            <a:lnSpc>
              <a:spcPct val="90000"/>
            </a:lnSpc>
            <a:spcBef>
              <a:spcPct val="0"/>
            </a:spcBef>
            <a:spcAft>
              <a:spcPct val="35000"/>
            </a:spcAft>
          </a:pPr>
          <a:r>
            <a:rPr lang="en-US" sz="3000" b="0" i="0" kern="800" spc="0" baseline="0" dirty="0" smtClean="0">
              <a:latin typeface="Graphik Extralight" charset="0"/>
              <a:ea typeface="Graphik Extralight" charset="0"/>
              <a:cs typeface="Graphik Extralight" charset="0"/>
            </a:rPr>
            <a:t>Dates</a:t>
          </a:r>
          <a:endParaRPr lang="en-US" sz="3000" b="0" i="0" kern="800" spc="0" baseline="0" dirty="0">
            <a:latin typeface="Graphik Extralight" charset="0"/>
            <a:ea typeface="Graphik Extralight" charset="0"/>
            <a:cs typeface="Graphik Extralight" charset="0"/>
          </a:endParaRPr>
        </a:p>
      </dsp:txBody>
      <dsp:txXfrm>
        <a:off x="1866107" y="951603"/>
        <a:ext cx="1356555" cy="813933"/>
      </dsp:txXfrm>
    </dsp:sp>
    <dsp:sp modelId="{8205BD36-EB3F-E84E-9307-90672BE2A4CF}">
      <dsp:nvSpPr>
        <dsp:cNvPr id="0" name=""/>
        <dsp:cNvSpPr/>
      </dsp:nvSpPr>
      <dsp:spPr>
        <a:xfrm>
          <a:off x="3358318" y="951603"/>
          <a:ext cx="1356555" cy="813933"/>
        </a:xfrm>
        <a:prstGeom prst="rect">
          <a:avLst/>
        </a:prstGeom>
        <a:solidFill>
          <a:schemeClr val="accent6">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689100" rtl="0">
            <a:lnSpc>
              <a:spcPct val="90000"/>
            </a:lnSpc>
            <a:spcBef>
              <a:spcPct val="0"/>
            </a:spcBef>
            <a:spcAft>
              <a:spcPct val="35000"/>
            </a:spcAft>
          </a:pPr>
          <a:r>
            <a:rPr lang="en-US" sz="3800" b="0" i="0" kern="800" spc="0" baseline="0" dirty="0" smtClean="0">
              <a:latin typeface="Graphik Extralight" charset="0"/>
              <a:ea typeface="Graphik Extralight" charset="0"/>
              <a:cs typeface="Graphik Extralight" charset="0"/>
            </a:rPr>
            <a:t>COM</a:t>
          </a:r>
          <a:endParaRPr lang="en-US" sz="3800" b="0" i="0" kern="800" spc="0" baseline="0" dirty="0">
            <a:latin typeface="Graphik Extralight" charset="0"/>
            <a:ea typeface="Graphik Extralight" charset="0"/>
            <a:cs typeface="Graphik Extralight" charset="0"/>
          </a:endParaRPr>
        </a:p>
      </dsp:txBody>
      <dsp:txXfrm>
        <a:off x="3358318" y="951603"/>
        <a:ext cx="1356555" cy="813933"/>
      </dsp:txXfrm>
    </dsp:sp>
    <dsp:sp modelId="{8EAA6104-111E-224F-BD67-C2E48E905792}">
      <dsp:nvSpPr>
        <dsp:cNvPr id="0" name=""/>
        <dsp:cNvSpPr/>
      </dsp:nvSpPr>
      <dsp:spPr>
        <a:xfrm>
          <a:off x="4850529" y="951603"/>
          <a:ext cx="1356555" cy="813933"/>
        </a:xfrm>
        <a:prstGeom prst="rect">
          <a:avLst/>
        </a:prstGeom>
        <a:solidFill>
          <a:schemeClr val="accent2">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800100" rtl="0">
            <a:lnSpc>
              <a:spcPct val="90000"/>
            </a:lnSpc>
            <a:spcBef>
              <a:spcPct val="0"/>
            </a:spcBef>
            <a:spcAft>
              <a:spcPct val="35000"/>
            </a:spcAft>
          </a:pPr>
          <a:r>
            <a:rPr lang="en-US" sz="1800" b="0" i="0" kern="800" spc="0" baseline="0" dirty="0" smtClean="0">
              <a:latin typeface="Graphik Extralight" charset="0"/>
              <a:ea typeface="Graphik Extralight" charset="0"/>
              <a:cs typeface="Graphik Extralight" charset="0"/>
            </a:rPr>
            <a:t>Amazon S3</a:t>
          </a:r>
          <a:endParaRPr lang="en-US" sz="1800" b="0" i="0" kern="800" spc="0" baseline="0" dirty="0">
            <a:latin typeface="Graphik Extralight" charset="0"/>
            <a:ea typeface="Graphik Extralight" charset="0"/>
            <a:cs typeface="Graphik Extralight" charset="0"/>
          </a:endParaRPr>
        </a:p>
      </dsp:txBody>
      <dsp:txXfrm>
        <a:off x="4850529" y="951603"/>
        <a:ext cx="1356555" cy="813933"/>
      </dsp:txXfrm>
    </dsp:sp>
    <dsp:sp modelId="{54788F00-332C-4CF5-93F0-38CA61254BEF}">
      <dsp:nvSpPr>
        <dsp:cNvPr id="0" name=""/>
        <dsp:cNvSpPr/>
      </dsp:nvSpPr>
      <dsp:spPr>
        <a:xfrm>
          <a:off x="6342740" y="951603"/>
          <a:ext cx="1356555" cy="813933"/>
        </a:xfrm>
        <a:prstGeom prst="rect">
          <a:avLst/>
        </a:prstGeom>
        <a:solidFill>
          <a:schemeClr val="accent3">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422400" rtl="0">
            <a:lnSpc>
              <a:spcPct val="90000"/>
            </a:lnSpc>
            <a:spcBef>
              <a:spcPct val="0"/>
            </a:spcBef>
            <a:spcAft>
              <a:spcPct val="35000"/>
            </a:spcAft>
          </a:pPr>
          <a:r>
            <a:rPr lang="en-US" sz="3200" b="0" i="0" kern="800" spc="0" baseline="0" dirty="0" smtClean="0">
              <a:solidFill>
                <a:schemeClr val="tx1"/>
              </a:solidFill>
              <a:latin typeface="Graphik Extralight" charset="0"/>
              <a:ea typeface="Graphik Extralight" charset="0"/>
              <a:cs typeface="Graphik Extralight" charset="0"/>
            </a:rPr>
            <a:t>EDMX</a:t>
          </a:r>
          <a:endParaRPr lang="en-US" sz="3200" b="0" i="0" kern="800" spc="0" baseline="0" dirty="0">
            <a:solidFill>
              <a:schemeClr val="tx1"/>
            </a:solidFill>
            <a:latin typeface="Graphik Extralight" charset="0"/>
            <a:ea typeface="Graphik Extralight" charset="0"/>
            <a:cs typeface="Graphik Extralight" charset="0"/>
          </a:endParaRPr>
        </a:p>
      </dsp:txBody>
      <dsp:txXfrm>
        <a:off x="6342740" y="951603"/>
        <a:ext cx="1356555" cy="813933"/>
      </dsp:txXfrm>
    </dsp:sp>
    <dsp:sp modelId="{CB127872-49AA-4652-BCC7-A57D81980281}">
      <dsp:nvSpPr>
        <dsp:cNvPr id="0" name=""/>
        <dsp:cNvSpPr/>
      </dsp:nvSpPr>
      <dsp:spPr>
        <a:xfrm>
          <a:off x="7834951" y="951603"/>
          <a:ext cx="1356555" cy="813933"/>
        </a:xfrm>
        <a:prstGeom prst="rect">
          <a:avLst/>
        </a:prstGeom>
        <a:solidFill>
          <a:schemeClr val="accent4">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155700">
            <a:lnSpc>
              <a:spcPct val="90000"/>
            </a:lnSpc>
            <a:spcBef>
              <a:spcPct val="0"/>
            </a:spcBef>
            <a:spcAft>
              <a:spcPct val="35000"/>
            </a:spcAft>
          </a:pPr>
          <a:r>
            <a:rPr lang="en-US" sz="2600" b="0" i="0" kern="800" spc="0" baseline="0" dirty="0" err="1" smtClean="0">
              <a:solidFill>
                <a:schemeClr val="tx1"/>
              </a:solidFill>
              <a:latin typeface="Graphik Extralight" charset="0"/>
              <a:ea typeface="Graphik Extralight" charset="0"/>
              <a:cs typeface="Graphik Extralight" charset="0"/>
            </a:rPr>
            <a:t>SignalR</a:t>
          </a:r>
          <a:endParaRPr lang="en-US" sz="2600" b="0" i="0" kern="800" spc="0" baseline="0" dirty="0">
            <a:solidFill>
              <a:schemeClr val="tx1"/>
            </a:solidFill>
            <a:latin typeface="Graphik Extralight" charset="0"/>
            <a:ea typeface="Graphik Extralight" charset="0"/>
            <a:cs typeface="Graphik Extralight" charset="0"/>
          </a:endParaRPr>
        </a:p>
      </dsp:txBody>
      <dsp:txXfrm>
        <a:off x="7834951" y="951603"/>
        <a:ext cx="1356555" cy="813933"/>
      </dsp:txXfrm>
    </dsp:sp>
    <dsp:sp modelId="{FA328A23-B0DA-44BF-8005-52DA03D7449F}">
      <dsp:nvSpPr>
        <dsp:cNvPr id="0" name=""/>
        <dsp:cNvSpPr/>
      </dsp:nvSpPr>
      <dsp:spPr>
        <a:xfrm>
          <a:off x="9327163" y="951603"/>
          <a:ext cx="1356555" cy="813933"/>
        </a:xfrm>
        <a:prstGeom prst="rect">
          <a:avLst/>
        </a:prstGeom>
        <a:solidFill>
          <a:schemeClr val="accent5">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977900" rtl="0">
            <a:lnSpc>
              <a:spcPct val="90000"/>
            </a:lnSpc>
            <a:spcBef>
              <a:spcPct val="0"/>
            </a:spcBef>
            <a:spcAft>
              <a:spcPct val="35000"/>
            </a:spcAft>
          </a:pPr>
          <a:r>
            <a:rPr lang="en-US" sz="2200" b="0" i="0" kern="800" spc="0" baseline="0" dirty="0" smtClean="0">
              <a:latin typeface="Graphik Extralight" charset="0"/>
              <a:ea typeface="Graphik Extralight" charset="0"/>
              <a:cs typeface="Graphik Extralight" charset="0"/>
            </a:rPr>
            <a:t>FunScript</a:t>
          </a:r>
          <a:endParaRPr lang="en-US" sz="2200" b="0" i="0" kern="800" spc="0" baseline="0" dirty="0">
            <a:latin typeface="Graphik Extralight" charset="0"/>
            <a:ea typeface="Graphik Extralight" charset="0"/>
            <a:cs typeface="Graphik Extralight" charset="0"/>
          </a:endParaRPr>
        </a:p>
      </dsp:txBody>
      <dsp:txXfrm>
        <a:off x="9327163" y="951603"/>
        <a:ext cx="1356555" cy="813933"/>
      </dsp:txXfrm>
    </dsp:sp>
    <dsp:sp modelId="{1B7E024B-7C4C-A34B-B6F0-A4540D9EBFF8}">
      <dsp:nvSpPr>
        <dsp:cNvPr id="0" name=""/>
        <dsp:cNvSpPr/>
      </dsp:nvSpPr>
      <dsp:spPr>
        <a:xfrm>
          <a:off x="373896" y="1901192"/>
          <a:ext cx="1356555" cy="813933"/>
        </a:xfrm>
        <a:prstGeom prst="rect">
          <a:avLst/>
        </a:prstGeom>
        <a:solidFill>
          <a:schemeClr val="accent6">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800100" rtl="0">
            <a:lnSpc>
              <a:spcPct val="90000"/>
            </a:lnSpc>
            <a:spcBef>
              <a:spcPct val="0"/>
            </a:spcBef>
            <a:spcAft>
              <a:spcPct val="35000"/>
            </a:spcAft>
          </a:pPr>
          <a:r>
            <a:rPr lang="en-US" sz="1800" b="0" i="0" kern="800" spc="0" baseline="0" dirty="0" smtClean="0">
              <a:latin typeface="Graphik Extralight" charset="0"/>
              <a:ea typeface="Graphik Extralight" charset="0"/>
              <a:cs typeface="Graphik Extralight" charset="0"/>
            </a:rPr>
            <a:t>Rock, Paper, Scissors</a:t>
          </a:r>
          <a:endParaRPr lang="en-US" sz="1800" b="0" i="0" kern="800" spc="0" baseline="0" dirty="0">
            <a:latin typeface="Graphik Extralight" charset="0"/>
            <a:ea typeface="Graphik Extralight" charset="0"/>
            <a:cs typeface="Graphik Extralight" charset="0"/>
          </a:endParaRPr>
        </a:p>
      </dsp:txBody>
      <dsp:txXfrm>
        <a:off x="373896" y="1901192"/>
        <a:ext cx="1356555" cy="813933"/>
      </dsp:txXfrm>
    </dsp:sp>
    <dsp:sp modelId="{D83F89E9-4A45-44B3-AC02-4867E5F9D4CD}">
      <dsp:nvSpPr>
        <dsp:cNvPr id="0" name=""/>
        <dsp:cNvSpPr/>
      </dsp:nvSpPr>
      <dsp:spPr>
        <a:xfrm>
          <a:off x="1866107" y="1901192"/>
          <a:ext cx="1356555" cy="813933"/>
        </a:xfrm>
        <a:prstGeom prst="rect">
          <a:avLst/>
        </a:prstGeom>
        <a:solidFill>
          <a:schemeClr val="accent2">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2044700" rtl="0">
            <a:lnSpc>
              <a:spcPct val="90000"/>
            </a:lnSpc>
            <a:spcBef>
              <a:spcPct val="0"/>
            </a:spcBef>
            <a:spcAft>
              <a:spcPct val="35000"/>
            </a:spcAft>
          </a:pPr>
          <a:r>
            <a:rPr lang="en-US" sz="4600" b="0" i="0" kern="800" spc="0" baseline="0" dirty="0" smtClean="0">
              <a:latin typeface="Graphik Extralight" charset="0"/>
              <a:ea typeface="Graphik Extralight" charset="0"/>
              <a:cs typeface="Graphik Extralight" charset="0"/>
            </a:rPr>
            <a:t>R</a:t>
          </a:r>
          <a:endParaRPr lang="en-US" sz="4600" b="0" i="0" kern="800" spc="0" baseline="0" dirty="0">
            <a:latin typeface="Graphik Extralight" charset="0"/>
            <a:ea typeface="Graphik Extralight" charset="0"/>
            <a:cs typeface="Graphik Extralight" charset="0"/>
          </a:endParaRPr>
        </a:p>
      </dsp:txBody>
      <dsp:txXfrm>
        <a:off x="1866107" y="1901192"/>
        <a:ext cx="1356555" cy="813933"/>
      </dsp:txXfrm>
    </dsp:sp>
    <dsp:sp modelId="{E98FDC8C-0AD4-5746-AE63-3D4C664D8EC5}">
      <dsp:nvSpPr>
        <dsp:cNvPr id="0" name=""/>
        <dsp:cNvSpPr/>
      </dsp:nvSpPr>
      <dsp:spPr>
        <a:xfrm>
          <a:off x="3358318" y="1901192"/>
          <a:ext cx="1356555" cy="813933"/>
        </a:xfrm>
        <a:prstGeom prst="rect">
          <a:avLst/>
        </a:prstGeom>
        <a:solidFill>
          <a:schemeClr val="accent3">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711200" rtl="0">
            <a:lnSpc>
              <a:spcPct val="90000"/>
            </a:lnSpc>
            <a:spcBef>
              <a:spcPct val="0"/>
            </a:spcBef>
            <a:spcAft>
              <a:spcPct val="35000"/>
            </a:spcAft>
          </a:pPr>
          <a:r>
            <a:rPr lang="en-US" sz="1600" b="0" i="0" kern="800" spc="0" baseline="0" dirty="0" smtClean="0">
              <a:solidFill>
                <a:schemeClr val="tx1"/>
              </a:solidFill>
              <a:latin typeface="Graphik Extralight" charset="0"/>
              <a:ea typeface="Graphik Extralight" charset="0"/>
              <a:cs typeface="Graphik Extralight" charset="0"/>
            </a:rPr>
            <a:t>Minesweeper</a:t>
          </a:r>
        </a:p>
      </dsp:txBody>
      <dsp:txXfrm>
        <a:off x="3358318" y="1901192"/>
        <a:ext cx="1356555" cy="813933"/>
      </dsp:txXfrm>
    </dsp:sp>
    <dsp:sp modelId="{F894333E-0685-4941-BBEF-1EFEA4922A96}">
      <dsp:nvSpPr>
        <dsp:cNvPr id="0" name=""/>
        <dsp:cNvSpPr/>
      </dsp:nvSpPr>
      <dsp:spPr>
        <a:xfrm>
          <a:off x="4850529" y="1901192"/>
          <a:ext cx="1356555" cy="813933"/>
        </a:xfrm>
        <a:prstGeom prst="rect">
          <a:avLst/>
        </a:prstGeom>
        <a:solidFill>
          <a:schemeClr val="accent4">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422400" rtl="0">
            <a:lnSpc>
              <a:spcPct val="90000"/>
            </a:lnSpc>
            <a:spcBef>
              <a:spcPct val="0"/>
            </a:spcBef>
            <a:spcAft>
              <a:spcPct val="35000"/>
            </a:spcAft>
          </a:pPr>
          <a:r>
            <a:rPr lang="en-US" sz="3200" b="0" i="0" kern="800" spc="0" baseline="0" dirty="0" smtClean="0">
              <a:solidFill>
                <a:schemeClr val="tx1"/>
              </a:solidFill>
              <a:latin typeface="Graphik Extralight" charset="0"/>
              <a:ea typeface="Graphik Extralight" charset="0"/>
              <a:cs typeface="Graphik Extralight" charset="0"/>
            </a:rPr>
            <a:t>Python</a:t>
          </a:r>
          <a:endParaRPr lang="en-US" sz="3200" b="0" i="0" kern="800" spc="0" baseline="0" dirty="0">
            <a:solidFill>
              <a:schemeClr val="tx1"/>
            </a:solidFill>
            <a:latin typeface="Graphik Extralight" charset="0"/>
            <a:ea typeface="Graphik Extralight" charset="0"/>
            <a:cs typeface="Graphik Extralight" charset="0"/>
          </a:endParaRPr>
        </a:p>
      </dsp:txBody>
      <dsp:txXfrm>
        <a:off x="4850529" y="1901192"/>
        <a:ext cx="1356555" cy="813933"/>
      </dsp:txXfrm>
    </dsp:sp>
    <dsp:sp modelId="{2595A267-D970-4104-BFFE-400172540BBA}">
      <dsp:nvSpPr>
        <dsp:cNvPr id="0" name=""/>
        <dsp:cNvSpPr/>
      </dsp:nvSpPr>
      <dsp:spPr>
        <a:xfrm>
          <a:off x="6342740" y="1901192"/>
          <a:ext cx="1356555" cy="813933"/>
        </a:xfrm>
        <a:prstGeom prst="rect">
          <a:avLst/>
        </a:prstGeom>
        <a:solidFill>
          <a:schemeClr val="accent5">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800100" rtl="0">
            <a:lnSpc>
              <a:spcPct val="90000"/>
            </a:lnSpc>
            <a:spcBef>
              <a:spcPct val="0"/>
            </a:spcBef>
            <a:spcAft>
              <a:spcPct val="35000"/>
            </a:spcAft>
          </a:pPr>
          <a:r>
            <a:rPr lang="en-US" sz="1800" b="0" i="0" kern="800" spc="0" baseline="0" dirty="0" smtClean="0">
              <a:latin typeface="Graphik Extralight" charset="0"/>
              <a:ea typeface="Graphik Extralight" charset="0"/>
              <a:cs typeface="Graphik Extralight" charset="0"/>
            </a:rPr>
            <a:t>MS Dynamics CRM</a:t>
          </a:r>
          <a:endParaRPr lang="en-US" sz="1800" b="0" i="0" kern="800" spc="0" baseline="0" dirty="0">
            <a:latin typeface="Graphik Extralight" charset="0"/>
            <a:ea typeface="Graphik Extralight" charset="0"/>
            <a:cs typeface="Graphik Extralight" charset="0"/>
          </a:endParaRPr>
        </a:p>
      </dsp:txBody>
      <dsp:txXfrm>
        <a:off x="6342740" y="1901192"/>
        <a:ext cx="1356555" cy="813933"/>
      </dsp:txXfrm>
    </dsp:sp>
    <dsp:sp modelId="{559BFF3A-D81D-4792-B71E-CD22A0198BDC}">
      <dsp:nvSpPr>
        <dsp:cNvPr id="0" name=""/>
        <dsp:cNvSpPr/>
      </dsp:nvSpPr>
      <dsp:spPr>
        <a:xfrm>
          <a:off x="7834951" y="1901192"/>
          <a:ext cx="1356555" cy="813933"/>
        </a:xfrm>
        <a:prstGeom prst="rect">
          <a:avLst/>
        </a:prstGeom>
        <a:solidFill>
          <a:schemeClr val="accent6">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155700" rtl="0">
            <a:lnSpc>
              <a:spcPct val="90000"/>
            </a:lnSpc>
            <a:spcBef>
              <a:spcPct val="0"/>
            </a:spcBef>
            <a:spcAft>
              <a:spcPct val="35000"/>
            </a:spcAft>
          </a:pPr>
          <a:r>
            <a:rPr lang="en-US" sz="2600" b="0" i="0" kern="800" spc="0" baseline="0" dirty="0" smtClean="0">
              <a:latin typeface="Graphik Extralight" charset="0"/>
              <a:ea typeface="Graphik Extralight" charset="0"/>
              <a:cs typeface="Graphik Extralight" charset="0"/>
            </a:rPr>
            <a:t>SQLite</a:t>
          </a:r>
          <a:endParaRPr lang="en-US" sz="2600" b="0" i="0" kern="800" spc="0" baseline="0" dirty="0">
            <a:latin typeface="Graphik Extralight" charset="0"/>
            <a:ea typeface="Graphik Extralight" charset="0"/>
            <a:cs typeface="Graphik Extralight" charset="0"/>
          </a:endParaRPr>
        </a:p>
      </dsp:txBody>
      <dsp:txXfrm>
        <a:off x="7834951" y="1901192"/>
        <a:ext cx="1356555" cy="813933"/>
      </dsp:txXfrm>
    </dsp:sp>
    <dsp:sp modelId="{3283098E-8035-4644-B0A0-F5E9B8671307}">
      <dsp:nvSpPr>
        <dsp:cNvPr id="0" name=""/>
        <dsp:cNvSpPr/>
      </dsp:nvSpPr>
      <dsp:spPr>
        <a:xfrm>
          <a:off x="9327163" y="1901192"/>
          <a:ext cx="1356555" cy="813933"/>
        </a:xfrm>
        <a:prstGeom prst="rect">
          <a:avLst/>
        </a:prstGeom>
        <a:solidFill>
          <a:schemeClr val="accent2">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889000" rtl="0">
            <a:lnSpc>
              <a:spcPct val="90000"/>
            </a:lnSpc>
            <a:spcBef>
              <a:spcPct val="0"/>
            </a:spcBef>
            <a:spcAft>
              <a:spcPct val="35000"/>
            </a:spcAft>
          </a:pPr>
          <a:r>
            <a:rPr lang="en-US" sz="2000" b="0" i="0" kern="800" spc="0" baseline="0" dirty="0" smtClean="0">
              <a:latin typeface="Graphik Extralight" charset="0"/>
              <a:ea typeface="Graphik Extralight" charset="0"/>
              <a:cs typeface="Graphik Extralight" charset="0"/>
            </a:rPr>
            <a:t>World Bank</a:t>
          </a:r>
          <a:endParaRPr lang="en-US" sz="2000" b="0" i="0" kern="800" spc="0" baseline="0" dirty="0">
            <a:latin typeface="Graphik Extralight" charset="0"/>
            <a:ea typeface="Graphik Extralight" charset="0"/>
            <a:cs typeface="Graphik Extralight" charset="0"/>
          </a:endParaRPr>
        </a:p>
      </dsp:txBody>
      <dsp:txXfrm>
        <a:off x="9327163" y="1901192"/>
        <a:ext cx="1356555" cy="813933"/>
      </dsp:txXfrm>
    </dsp:sp>
    <dsp:sp modelId="{8C4399B4-19DE-494A-93D3-99E22C330D97}">
      <dsp:nvSpPr>
        <dsp:cNvPr id="0" name=""/>
        <dsp:cNvSpPr/>
      </dsp:nvSpPr>
      <dsp:spPr>
        <a:xfrm>
          <a:off x="373896" y="2850781"/>
          <a:ext cx="1356555" cy="813933"/>
        </a:xfrm>
        <a:prstGeom prst="rect">
          <a:avLst/>
        </a:prstGeom>
        <a:solidFill>
          <a:schemeClr val="accent3">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333500" rtl="0">
            <a:lnSpc>
              <a:spcPct val="90000"/>
            </a:lnSpc>
            <a:spcBef>
              <a:spcPct val="0"/>
            </a:spcBef>
            <a:spcAft>
              <a:spcPct val="35000"/>
            </a:spcAft>
          </a:pPr>
          <a:r>
            <a:rPr lang="en-US" sz="3000" b="0" i="0" kern="800" spc="0" baseline="0" dirty="0" smtClean="0">
              <a:solidFill>
                <a:schemeClr val="tx1"/>
              </a:solidFill>
              <a:latin typeface="Graphik Extralight" charset="0"/>
              <a:ea typeface="Graphik Extralight" charset="0"/>
              <a:cs typeface="Graphik Extralight" charset="0"/>
            </a:rPr>
            <a:t>Regex</a:t>
          </a:r>
          <a:endParaRPr lang="en-US" sz="3000" b="0" i="0" kern="800" spc="0" baseline="0" dirty="0">
            <a:solidFill>
              <a:schemeClr val="tx1"/>
            </a:solidFill>
            <a:latin typeface="Graphik Extralight" charset="0"/>
            <a:ea typeface="Graphik Extralight" charset="0"/>
            <a:cs typeface="Graphik Extralight" charset="0"/>
          </a:endParaRPr>
        </a:p>
      </dsp:txBody>
      <dsp:txXfrm>
        <a:off x="373896" y="2850781"/>
        <a:ext cx="1356555" cy="813933"/>
      </dsp:txXfrm>
    </dsp:sp>
    <dsp:sp modelId="{1556EBFF-1E50-4A4F-A0B2-DA235EF4D4B2}">
      <dsp:nvSpPr>
        <dsp:cNvPr id="0" name=""/>
        <dsp:cNvSpPr/>
      </dsp:nvSpPr>
      <dsp:spPr>
        <a:xfrm>
          <a:off x="1866107" y="2850781"/>
          <a:ext cx="1356555" cy="813933"/>
        </a:xfrm>
        <a:prstGeom prst="rect">
          <a:avLst/>
        </a:prstGeom>
        <a:solidFill>
          <a:schemeClr val="accent4">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800100" rtl="0">
            <a:lnSpc>
              <a:spcPct val="90000"/>
            </a:lnSpc>
            <a:spcBef>
              <a:spcPct val="0"/>
            </a:spcBef>
            <a:spcAft>
              <a:spcPct val="35000"/>
            </a:spcAft>
          </a:pPr>
          <a:r>
            <a:rPr lang="en-US" sz="1800" b="0" i="0" kern="800" spc="0" baseline="0" dirty="0" err="1" smtClean="0">
              <a:solidFill>
                <a:schemeClr val="tx1"/>
              </a:solidFill>
              <a:latin typeface="Graphik Extralight" charset="0"/>
              <a:ea typeface="Graphik Extralight" charset="0"/>
              <a:cs typeface="Graphik Extralight" charset="0"/>
            </a:rPr>
            <a:t>MVVMCross</a:t>
          </a:r>
          <a:endParaRPr lang="en-US" sz="1800" b="0" i="0" kern="800" spc="0" baseline="0" dirty="0">
            <a:solidFill>
              <a:schemeClr val="tx1"/>
            </a:solidFill>
            <a:latin typeface="Graphik Extralight" charset="0"/>
            <a:ea typeface="Graphik Extralight" charset="0"/>
            <a:cs typeface="Graphik Extralight" charset="0"/>
          </a:endParaRPr>
        </a:p>
      </dsp:txBody>
      <dsp:txXfrm>
        <a:off x="1866107" y="2850781"/>
        <a:ext cx="1356555" cy="813933"/>
      </dsp:txXfrm>
    </dsp:sp>
    <dsp:sp modelId="{C615881B-37D3-49C3-B16B-5B1B0F5F13D4}">
      <dsp:nvSpPr>
        <dsp:cNvPr id="0" name=""/>
        <dsp:cNvSpPr/>
      </dsp:nvSpPr>
      <dsp:spPr>
        <a:xfrm>
          <a:off x="3358318" y="2850781"/>
          <a:ext cx="1356555" cy="813933"/>
        </a:xfrm>
        <a:prstGeom prst="rect">
          <a:avLst/>
        </a:prstGeom>
        <a:solidFill>
          <a:schemeClr val="accent5">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778000" rtl="0">
            <a:lnSpc>
              <a:spcPct val="90000"/>
            </a:lnSpc>
            <a:spcBef>
              <a:spcPct val="0"/>
            </a:spcBef>
            <a:spcAft>
              <a:spcPct val="35000"/>
            </a:spcAft>
          </a:pPr>
          <a:r>
            <a:rPr lang="en-US" sz="4000" b="0" i="0" kern="800" spc="0" baseline="0" dirty="0" smtClean="0">
              <a:latin typeface="Graphik Extralight" charset="0"/>
              <a:ea typeface="Graphik Extralight" charset="0"/>
              <a:cs typeface="Graphik Extralight" charset="0"/>
            </a:rPr>
            <a:t>CSV</a:t>
          </a:r>
          <a:endParaRPr lang="en-US" sz="4000" b="0" i="0" kern="800" spc="0" baseline="0" dirty="0">
            <a:latin typeface="Graphik Extralight" charset="0"/>
            <a:ea typeface="Graphik Extralight" charset="0"/>
            <a:cs typeface="Graphik Extralight" charset="0"/>
          </a:endParaRPr>
        </a:p>
      </dsp:txBody>
      <dsp:txXfrm>
        <a:off x="3358318" y="2850781"/>
        <a:ext cx="1356555" cy="813933"/>
      </dsp:txXfrm>
    </dsp:sp>
    <dsp:sp modelId="{582C1DC7-FE13-4BD2-83F5-E678FF21599B}">
      <dsp:nvSpPr>
        <dsp:cNvPr id="0" name=""/>
        <dsp:cNvSpPr/>
      </dsp:nvSpPr>
      <dsp:spPr>
        <a:xfrm>
          <a:off x="4850529" y="2850781"/>
          <a:ext cx="1356555" cy="813933"/>
        </a:xfrm>
        <a:prstGeom prst="rect">
          <a:avLst/>
        </a:prstGeom>
        <a:solidFill>
          <a:schemeClr val="accent6">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600200" rtl="0">
            <a:lnSpc>
              <a:spcPct val="90000"/>
            </a:lnSpc>
            <a:spcBef>
              <a:spcPct val="0"/>
            </a:spcBef>
            <a:spcAft>
              <a:spcPct val="35000"/>
            </a:spcAft>
          </a:pPr>
          <a:r>
            <a:rPr lang="en-US" sz="3600" b="0" i="0" kern="800" spc="0" baseline="0" dirty="0" smtClean="0">
              <a:latin typeface="Graphik Extralight" charset="0"/>
              <a:ea typeface="Graphik Extralight" charset="0"/>
              <a:cs typeface="Graphik Extralight" charset="0"/>
            </a:rPr>
            <a:t>JSON</a:t>
          </a:r>
          <a:endParaRPr lang="en-US" sz="3600" b="0" i="0" kern="800" spc="0" baseline="0" dirty="0">
            <a:latin typeface="Graphik Extralight" charset="0"/>
            <a:ea typeface="Graphik Extralight" charset="0"/>
            <a:cs typeface="Graphik Extralight" charset="0"/>
          </a:endParaRPr>
        </a:p>
      </dsp:txBody>
      <dsp:txXfrm>
        <a:off x="4850529" y="2850781"/>
        <a:ext cx="1356555" cy="813933"/>
      </dsp:txXfrm>
    </dsp:sp>
    <dsp:sp modelId="{FEF13D82-6FE4-4D15-84F2-E06CAD4F365D}">
      <dsp:nvSpPr>
        <dsp:cNvPr id="0" name=""/>
        <dsp:cNvSpPr/>
      </dsp:nvSpPr>
      <dsp:spPr>
        <a:xfrm>
          <a:off x="6342740" y="2850781"/>
          <a:ext cx="1356555" cy="813933"/>
        </a:xfrm>
        <a:prstGeom prst="rect">
          <a:avLst/>
        </a:prstGeom>
        <a:solidFill>
          <a:schemeClr val="accent2">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889000" rtl="0">
            <a:lnSpc>
              <a:spcPct val="90000"/>
            </a:lnSpc>
            <a:spcBef>
              <a:spcPct val="0"/>
            </a:spcBef>
            <a:spcAft>
              <a:spcPct val="35000"/>
            </a:spcAft>
          </a:pPr>
          <a:r>
            <a:rPr lang="en-US" sz="2000" b="0" i="0" kern="800" spc="0" baseline="0" dirty="0" smtClean="0">
              <a:latin typeface="Graphik Extralight" charset="0"/>
              <a:ea typeface="Graphik Extralight" charset="0"/>
              <a:cs typeface="Graphik Extralight" charset="0"/>
            </a:rPr>
            <a:t>Don Syme</a:t>
          </a:r>
          <a:endParaRPr lang="en-US" sz="2000" b="0" i="0" kern="800" spc="0" baseline="0" dirty="0">
            <a:latin typeface="Graphik Extralight" charset="0"/>
            <a:ea typeface="Graphik Extralight" charset="0"/>
            <a:cs typeface="Graphik Extralight" charset="0"/>
          </a:endParaRPr>
        </a:p>
      </dsp:txBody>
      <dsp:txXfrm>
        <a:off x="6342740" y="2850781"/>
        <a:ext cx="1356555" cy="813933"/>
      </dsp:txXfrm>
    </dsp:sp>
    <dsp:sp modelId="{03C93693-2A33-4C85-8AE6-190C6E36D59B}">
      <dsp:nvSpPr>
        <dsp:cNvPr id="0" name=""/>
        <dsp:cNvSpPr/>
      </dsp:nvSpPr>
      <dsp:spPr>
        <a:xfrm>
          <a:off x="7834951" y="2850781"/>
          <a:ext cx="1356555" cy="813933"/>
        </a:xfrm>
        <a:prstGeom prst="rect">
          <a:avLst/>
        </a:prstGeom>
        <a:solidFill>
          <a:schemeClr val="accent3">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866900" rtl="0">
            <a:lnSpc>
              <a:spcPct val="90000"/>
            </a:lnSpc>
            <a:spcBef>
              <a:spcPct val="0"/>
            </a:spcBef>
            <a:spcAft>
              <a:spcPct val="35000"/>
            </a:spcAft>
          </a:pPr>
          <a:r>
            <a:rPr lang="en-US" sz="4200" b="0" i="0" kern="800" spc="0" baseline="0" dirty="0" smtClean="0">
              <a:solidFill>
                <a:schemeClr val="tx1"/>
              </a:solidFill>
              <a:latin typeface="Graphik Extralight" charset="0"/>
              <a:ea typeface="Graphik Extralight" charset="0"/>
              <a:cs typeface="Graphik Extralight" charset="0"/>
            </a:rPr>
            <a:t>XML</a:t>
          </a:r>
          <a:endParaRPr lang="en-US" sz="4200" b="0" i="0" kern="800" spc="0" baseline="0" dirty="0">
            <a:solidFill>
              <a:schemeClr val="tx1"/>
            </a:solidFill>
            <a:latin typeface="Graphik Extralight" charset="0"/>
            <a:ea typeface="Graphik Extralight" charset="0"/>
            <a:cs typeface="Graphik Extralight" charset="0"/>
          </a:endParaRPr>
        </a:p>
      </dsp:txBody>
      <dsp:txXfrm>
        <a:off x="7834951" y="2850781"/>
        <a:ext cx="1356555" cy="813933"/>
      </dsp:txXfrm>
    </dsp:sp>
    <dsp:sp modelId="{E764C87E-8B28-4142-AFAD-7059F40D1F83}">
      <dsp:nvSpPr>
        <dsp:cNvPr id="0" name=""/>
        <dsp:cNvSpPr/>
      </dsp:nvSpPr>
      <dsp:spPr>
        <a:xfrm>
          <a:off x="9327163" y="2850781"/>
          <a:ext cx="1356555" cy="813933"/>
        </a:xfrm>
        <a:prstGeom prst="rect">
          <a:avLst/>
        </a:prstGeom>
        <a:solidFill>
          <a:schemeClr val="accent4">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600200" rtl="0">
            <a:lnSpc>
              <a:spcPct val="90000"/>
            </a:lnSpc>
            <a:spcBef>
              <a:spcPct val="0"/>
            </a:spcBef>
            <a:spcAft>
              <a:spcPct val="35000"/>
            </a:spcAft>
          </a:pPr>
          <a:r>
            <a:rPr lang="en-US" sz="3600" b="0" i="0" kern="800" spc="0" baseline="0" dirty="0" smtClean="0">
              <a:solidFill>
                <a:schemeClr val="tx1"/>
              </a:solidFill>
              <a:latin typeface="Graphik Extralight" charset="0"/>
              <a:ea typeface="Graphik Extralight" charset="0"/>
              <a:cs typeface="Graphik Extralight" charset="0"/>
            </a:rPr>
            <a:t>LINQ</a:t>
          </a:r>
          <a:endParaRPr lang="en-US" sz="3600" b="0" i="0" kern="800" spc="0" baseline="0" dirty="0">
            <a:solidFill>
              <a:schemeClr val="tx1"/>
            </a:solidFill>
            <a:latin typeface="Graphik Extralight" charset="0"/>
            <a:ea typeface="Graphik Extralight" charset="0"/>
            <a:cs typeface="Graphik Extralight" charset="0"/>
          </a:endParaRPr>
        </a:p>
      </dsp:txBody>
      <dsp:txXfrm>
        <a:off x="9327163" y="2850781"/>
        <a:ext cx="1356555" cy="813933"/>
      </dsp:txXfrm>
    </dsp:sp>
    <dsp:sp modelId="{6CE996F9-0C4F-A349-BD67-ECCEF1B1DA20}">
      <dsp:nvSpPr>
        <dsp:cNvPr id="0" name=""/>
        <dsp:cNvSpPr/>
      </dsp:nvSpPr>
      <dsp:spPr>
        <a:xfrm>
          <a:off x="373896" y="3800370"/>
          <a:ext cx="1356555" cy="813933"/>
        </a:xfrm>
        <a:prstGeom prst="rect">
          <a:avLst/>
        </a:prstGeom>
        <a:solidFill>
          <a:schemeClr val="accent5">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155700" rtl="0">
            <a:lnSpc>
              <a:spcPct val="90000"/>
            </a:lnSpc>
            <a:spcBef>
              <a:spcPct val="0"/>
            </a:spcBef>
            <a:spcAft>
              <a:spcPct val="35000"/>
            </a:spcAft>
          </a:pPr>
          <a:r>
            <a:rPr lang="en-US" sz="2600" b="0" i="0" kern="800" spc="0" baseline="0" dirty="0" err="1" smtClean="0">
              <a:latin typeface="Graphik Extralight" charset="0"/>
              <a:ea typeface="Graphik Extralight" charset="0"/>
              <a:cs typeface="Graphik Extralight" charset="0"/>
            </a:rPr>
            <a:t>Sqlite</a:t>
          </a:r>
          <a:endParaRPr lang="en-US" sz="2600" b="0" i="0" kern="800" spc="0" baseline="0" dirty="0">
            <a:latin typeface="Graphik Extralight" charset="0"/>
            <a:ea typeface="Graphik Extralight" charset="0"/>
            <a:cs typeface="Graphik Extralight" charset="0"/>
          </a:endParaRPr>
        </a:p>
      </dsp:txBody>
      <dsp:txXfrm>
        <a:off x="373896" y="3800370"/>
        <a:ext cx="1356555" cy="813933"/>
      </dsp:txXfrm>
    </dsp:sp>
    <dsp:sp modelId="{A8CC9F3C-CB68-413F-A3D7-658524E77C9D}">
      <dsp:nvSpPr>
        <dsp:cNvPr id="0" name=""/>
        <dsp:cNvSpPr/>
      </dsp:nvSpPr>
      <dsp:spPr>
        <a:xfrm>
          <a:off x="1866107" y="3800370"/>
          <a:ext cx="1356555" cy="813933"/>
        </a:xfrm>
        <a:prstGeom prst="rect">
          <a:avLst/>
        </a:prstGeom>
        <a:solidFill>
          <a:schemeClr val="accent6">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511300" rtl="0">
            <a:lnSpc>
              <a:spcPct val="90000"/>
            </a:lnSpc>
            <a:spcBef>
              <a:spcPct val="0"/>
            </a:spcBef>
            <a:spcAft>
              <a:spcPct val="35000"/>
            </a:spcAft>
          </a:pPr>
          <a:r>
            <a:rPr lang="en-US" sz="3400" b="0" i="0" kern="800" spc="0" baseline="0" dirty="0" smtClean="0">
              <a:latin typeface="Graphik Extralight" charset="0"/>
              <a:ea typeface="Graphik Extralight" charset="0"/>
              <a:cs typeface="Graphik Extralight" charset="0"/>
            </a:rPr>
            <a:t>IKVM</a:t>
          </a:r>
          <a:endParaRPr lang="en-US" sz="3400" b="0" i="0" kern="800" spc="0" baseline="0" dirty="0">
            <a:latin typeface="Graphik Extralight" charset="0"/>
            <a:ea typeface="Graphik Extralight" charset="0"/>
            <a:cs typeface="Graphik Extralight" charset="0"/>
          </a:endParaRPr>
        </a:p>
      </dsp:txBody>
      <dsp:txXfrm>
        <a:off x="1866107" y="3800370"/>
        <a:ext cx="1356555" cy="813933"/>
      </dsp:txXfrm>
    </dsp:sp>
    <dsp:sp modelId="{2FC42080-8DC3-4C46-8320-2420964BF731}">
      <dsp:nvSpPr>
        <dsp:cNvPr id="0" name=""/>
        <dsp:cNvSpPr/>
      </dsp:nvSpPr>
      <dsp:spPr>
        <a:xfrm>
          <a:off x="3339869" y="3800370"/>
          <a:ext cx="1356555" cy="813933"/>
        </a:xfrm>
        <a:prstGeom prst="rect">
          <a:avLst/>
        </a:prstGeom>
        <a:solidFill>
          <a:schemeClr val="accent2">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244600" rtl="0">
            <a:lnSpc>
              <a:spcPct val="90000"/>
            </a:lnSpc>
            <a:spcBef>
              <a:spcPct val="0"/>
            </a:spcBef>
            <a:spcAft>
              <a:spcPct val="35000"/>
            </a:spcAft>
          </a:pPr>
          <a:r>
            <a:rPr lang="en-US" sz="2800" b="0" i="0" kern="800" spc="0" baseline="0" dirty="0" smtClean="0">
              <a:latin typeface="Graphik Extralight" charset="0"/>
              <a:ea typeface="Graphik Extralight" charset="0"/>
              <a:cs typeface="Graphik Extralight" charset="0"/>
            </a:rPr>
            <a:t>Oracle</a:t>
          </a:r>
          <a:endParaRPr lang="en-US" sz="2800" b="0" i="0" kern="800" spc="0" baseline="0" dirty="0">
            <a:latin typeface="Graphik Extralight" charset="0"/>
            <a:ea typeface="Graphik Extralight" charset="0"/>
            <a:cs typeface="Graphik Extralight" charset="0"/>
          </a:endParaRPr>
        </a:p>
      </dsp:txBody>
      <dsp:txXfrm>
        <a:off x="3339869" y="3800370"/>
        <a:ext cx="1356555" cy="813933"/>
      </dsp:txXfrm>
    </dsp:sp>
    <dsp:sp modelId="{EEC4FB3E-6ED7-1448-97F9-E1C18EA197F0}">
      <dsp:nvSpPr>
        <dsp:cNvPr id="0" name=""/>
        <dsp:cNvSpPr/>
      </dsp:nvSpPr>
      <dsp:spPr>
        <a:xfrm>
          <a:off x="4850529" y="3800370"/>
          <a:ext cx="1356555" cy="813933"/>
        </a:xfrm>
        <a:prstGeom prst="rect">
          <a:avLst/>
        </a:prstGeom>
        <a:solidFill>
          <a:schemeClr val="accent3">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889000" rtl="0">
            <a:lnSpc>
              <a:spcPct val="90000"/>
            </a:lnSpc>
            <a:spcBef>
              <a:spcPct val="0"/>
            </a:spcBef>
            <a:spcAft>
              <a:spcPct val="35000"/>
            </a:spcAft>
          </a:pPr>
          <a:r>
            <a:rPr lang="en-US" sz="2000" b="0" i="0" kern="800" spc="0" baseline="0" dirty="0" smtClean="0">
              <a:solidFill>
                <a:schemeClr val="tx1"/>
              </a:solidFill>
              <a:latin typeface="Graphik Extralight" charset="0"/>
              <a:ea typeface="Graphik Extralight" charset="0"/>
              <a:cs typeface="Graphik Extralight" charset="0"/>
            </a:rPr>
            <a:t>File System</a:t>
          </a:r>
          <a:endParaRPr lang="en-US" sz="2000" b="0" i="0" kern="800" spc="0" baseline="0" dirty="0">
            <a:solidFill>
              <a:schemeClr val="tx1"/>
            </a:solidFill>
            <a:latin typeface="Graphik Extralight" charset="0"/>
            <a:ea typeface="Graphik Extralight" charset="0"/>
            <a:cs typeface="Graphik Extralight" charset="0"/>
          </a:endParaRPr>
        </a:p>
      </dsp:txBody>
      <dsp:txXfrm>
        <a:off x="4850529" y="3800370"/>
        <a:ext cx="1356555" cy="813933"/>
      </dsp:txXfrm>
    </dsp:sp>
    <dsp:sp modelId="{8EDF3570-58CC-C642-8EFF-7553F54C75D4}">
      <dsp:nvSpPr>
        <dsp:cNvPr id="0" name=""/>
        <dsp:cNvSpPr/>
      </dsp:nvSpPr>
      <dsp:spPr>
        <a:xfrm>
          <a:off x="6342740" y="3800370"/>
          <a:ext cx="1356555" cy="813933"/>
        </a:xfrm>
        <a:prstGeom prst="rect">
          <a:avLst/>
        </a:prstGeom>
        <a:solidFill>
          <a:schemeClr val="accent4">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889000" rtl="0">
            <a:lnSpc>
              <a:spcPct val="90000"/>
            </a:lnSpc>
            <a:spcBef>
              <a:spcPct val="0"/>
            </a:spcBef>
            <a:spcAft>
              <a:spcPct val="35000"/>
            </a:spcAft>
          </a:pPr>
          <a:r>
            <a:rPr lang="en-US" sz="2000" b="0" i="0" kern="800" spc="0" baseline="0" dirty="0" smtClean="0">
              <a:solidFill>
                <a:schemeClr val="tx1"/>
              </a:solidFill>
              <a:latin typeface="Graphik Extralight" charset="0"/>
              <a:ea typeface="Graphik Extralight" charset="0"/>
              <a:cs typeface="Graphik Extralight" charset="0"/>
            </a:rPr>
            <a:t>SQL Server</a:t>
          </a:r>
          <a:endParaRPr lang="en-US" sz="2000" b="0" i="0" kern="800" spc="0" baseline="0" dirty="0">
            <a:solidFill>
              <a:schemeClr val="tx1"/>
            </a:solidFill>
            <a:latin typeface="Graphik Extralight" charset="0"/>
            <a:ea typeface="Graphik Extralight" charset="0"/>
            <a:cs typeface="Graphik Extralight" charset="0"/>
          </a:endParaRPr>
        </a:p>
      </dsp:txBody>
      <dsp:txXfrm>
        <a:off x="6342740" y="3800370"/>
        <a:ext cx="1356555" cy="813933"/>
      </dsp:txXfrm>
    </dsp:sp>
    <dsp:sp modelId="{1B91DF7A-8D21-412E-8DAE-E791BD6047FE}">
      <dsp:nvSpPr>
        <dsp:cNvPr id="0" name=""/>
        <dsp:cNvSpPr/>
      </dsp:nvSpPr>
      <dsp:spPr>
        <a:xfrm>
          <a:off x="7834951" y="3800370"/>
          <a:ext cx="1356555" cy="813933"/>
        </a:xfrm>
        <a:prstGeom prst="rect">
          <a:avLst/>
        </a:prstGeom>
        <a:solidFill>
          <a:schemeClr val="accent5">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800100" rtl="0">
            <a:lnSpc>
              <a:spcPct val="90000"/>
            </a:lnSpc>
            <a:spcBef>
              <a:spcPct val="0"/>
            </a:spcBef>
            <a:spcAft>
              <a:spcPct val="35000"/>
            </a:spcAft>
          </a:pPr>
          <a:r>
            <a:rPr lang="en-US" sz="1800" b="0" i="0" kern="800" spc="0" baseline="0" dirty="0" smtClean="0">
              <a:latin typeface="Graphik Extralight" charset="0"/>
              <a:ea typeface="Graphik Extralight" charset="0"/>
              <a:cs typeface="Graphik Extralight" charset="0"/>
            </a:rPr>
            <a:t>SQL Server with EF</a:t>
          </a:r>
          <a:endParaRPr lang="en-US" sz="1800" b="0" i="0" kern="800" spc="0" baseline="0" dirty="0">
            <a:latin typeface="Graphik Extralight" charset="0"/>
            <a:ea typeface="Graphik Extralight" charset="0"/>
            <a:cs typeface="Graphik Extralight" charset="0"/>
          </a:endParaRPr>
        </a:p>
      </dsp:txBody>
      <dsp:txXfrm>
        <a:off x="7834951" y="3800370"/>
        <a:ext cx="1356555" cy="813933"/>
      </dsp:txXfrm>
    </dsp:sp>
    <dsp:sp modelId="{2898482B-73DB-448B-A915-359B88204C09}">
      <dsp:nvSpPr>
        <dsp:cNvPr id="0" name=""/>
        <dsp:cNvSpPr/>
      </dsp:nvSpPr>
      <dsp:spPr>
        <a:xfrm>
          <a:off x="9327163" y="3800370"/>
          <a:ext cx="1356555" cy="813933"/>
        </a:xfrm>
        <a:prstGeom prst="rect">
          <a:avLst/>
        </a:prstGeom>
        <a:solidFill>
          <a:schemeClr val="accent6">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422400" rtl="0">
            <a:lnSpc>
              <a:spcPct val="90000"/>
            </a:lnSpc>
            <a:spcBef>
              <a:spcPct val="0"/>
            </a:spcBef>
            <a:spcAft>
              <a:spcPct val="35000"/>
            </a:spcAft>
          </a:pPr>
          <a:r>
            <a:rPr lang="en-US" sz="3200" b="0" i="0" kern="800" spc="0" baseline="0" dirty="0" smtClean="0">
              <a:latin typeface="Graphik Extralight" charset="0"/>
              <a:ea typeface="Graphik Extralight" charset="0"/>
              <a:cs typeface="Graphik Extralight" charset="0"/>
            </a:rPr>
            <a:t>XAML</a:t>
          </a:r>
          <a:endParaRPr lang="en-US" sz="3200" b="0" i="0" kern="800" spc="0" baseline="0" dirty="0">
            <a:latin typeface="Graphik Extralight" charset="0"/>
            <a:ea typeface="Graphik Extralight" charset="0"/>
            <a:cs typeface="Graphik Extralight" charset="0"/>
          </a:endParaRPr>
        </a:p>
      </dsp:txBody>
      <dsp:txXfrm>
        <a:off x="9327163" y="3800370"/>
        <a:ext cx="1356555" cy="813933"/>
      </dsp:txXfrm>
    </dsp:sp>
    <dsp:sp modelId="{53BF552C-963A-4801-B804-BB298B08F019}">
      <dsp:nvSpPr>
        <dsp:cNvPr id="0" name=""/>
        <dsp:cNvSpPr/>
      </dsp:nvSpPr>
      <dsp:spPr>
        <a:xfrm>
          <a:off x="373896" y="4749959"/>
          <a:ext cx="1356555" cy="813933"/>
        </a:xfrm>
        <a:prstGeom prst="rect">
          <a:avLst/>
        </a:prstGeom>
        <a:solidFill>
          <a:schemeClr val="accent2">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066800" rtl="0">
            <a:lnSpc>
              <a:spcPct val="90000"/>
            </a:lnSpc>
            <a:spcBef>
              <a:spcPct val="0"/>
            </a:spcBef>
            <a:spcAft>
              <a:spcPct val="35000"/>
            </a:spcAft>
          </a:pPr>
          <a:r>
            <a:rPr lang="en-US" sz="2400" b="0" i="0" kern="800" spc="0" baseline="0" dirty="0" smtClean="0">
              <a:latin typeface="Graphik Extralight" charset="0"/>
              <a:ea typeface="Graphik Extralight" charset="0"/>
              <a:cs typeface="Graphik Extralight" charset="0"/>
            </a:rPr>
            <a:t>Hadoop</a:t>
          </a:r>
          <a:endParaRPr lang="en-US" sz="2400" b="0" i="0" kern="800" spc="0" baseline="0" dirty="0">
            <a:latin typeface="Graphik Extralight" charset="0"/>
            <a:ea typeface="Graphik Extralight" charset="0"/>
            <a:cs typeface="Graphik Extralight" charset="0"/>
          </a:endParaRPr>
        </a:p>
      </dsp:txBody>
      <dsp:txXfrm>
        <a:off x="373896" y="4749959"/>
        <a:ext cx="1356555" cy="813933"/>
      </dsp:txXfrm>
    </dsp:sp>
    <dsp:sp modelId="{9F004DD2-BCD8-3940-9D9A-1B1DCA5B3F98}">
      <dsp:nvSpPr>
        <dsp:cNvPr id="0" name=""/>
        <dsp:cNvSpPr/>
      </dsp:nvSpPr>
      <dsp:spPr>
        <a:xfrm>
          <a:off x="1833441" y="4733631"/>
          <a:ext cx="1356555" cy="813933"/>
        </a:xfrm>
        <a:prstGeom prst="rect">
          <a:avLst/>
        </a:prstGeom>
        <a:solidFill>
          <a:schemeClr val="accent3">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977900" rtl="0">
            <a:lnSpc>
              <a:spcPct val="90000"/>
            </a:lnSpc>
            <a:spcBef>
              <a:spcPct val="0"/>
            </a:spcBef>
            <a:spcAft>
              <a:spcPct val="35000"/>
            </a:spcAft>
          </a:pPr>
          <a:r>
            <a:rPr lang="en-US" sz="2200" b="0" i="0" kern="800" spc="0" baseline="0" dirty="0" err="1" smtClean="0">
              <a:solidFill>
                <a:schemeClr val="tx1"/>
              </a:solidFill>
              <a:latin typeface="Graphik Extralight" charset="0"/>
              <a:ea typeface="Graphik Extralight" charset="0"/>
              <a:cs typeface="Graphik Extralight" charset="0"/>
            </a:rPr>
            <a:t>FizzBuzz</a:t>
          </a:r>
          <a:endParaRPr lang="en-US" sz="2200" b="0" i="0" kern="800" spc="0" baseline="0" dirty="0">
            <a:solidFill>
              <a:schemeClr val="tx1"/>
            </a:solidFill>
            <a:latin typeface="Graphik Extralight" charset="0"/>
            <a:ea typeface="Graphik Extralight" charset="0"/>
            <a:cs typeface="Graphik Extralight" charset="0"/>
          </a:endParaRPr>
        </a:p>
      </dsp:txBody>
      <dsp:txXfrm>
        <a:off x="1833441" y="4733631"/>
        <a:ext cx="1356555" cy="813933"/>
      </dsp:txXfrm>
    </dsp:sp>
    <dsp:sp modelId="{DF362DCF-95D1-490C-A218-2464D73F29DE}">
      <dsp:nvSpPr>
        <dsp:cNvPr id="0" name=""/>
        <dsp:cNvSpPr/>
      </dsp:nvSpPr>
      <dsp:spPr>
        <a:xfrm>
          <a:off x="3358318" y="4749959"/>
          <a:ext cx="1356555" cy="813933"/>
        </a:xfrm>
        <a:prstGeom prst="rect">
          <a:avLst/>
        </a:prstGeom>
        <a:solidFill>
          <a:schemeClr val="accent4">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422400" rtl="0">
            <a:lnSpc>
              <a:spcPct val="90000"/>
            </a:lnSpc>
            <a:spcBef>
              <a:spcPct val="0"/>
            </a:spcBef>
            <a:spcAft>
              <a:spcPct val="35000"/>
            </a:spcAft>
          </a:pPr>
          <a:r>
            <a:rPr lang="en-US" sz="3200" b="0" i="0" kern="800" spc="0" baseline="0" dirty="0" smtClean="0">
              <a:solidFill>
                <a:schemeClr val="tx1"/>
              </a:solidFill>
              <a:latin typeface="Graphik Extralight" charset="0"/>
              <a:ea typeface="Graphik Extralight" charset="0"/>
              <a:cs typeface="Graphik Extralight" charset="0"/>
            </a:rPr>
            <a:t>WSDL</a:t>
          </a:r>
          <a:endParaRPr lang="en-US" sz="3200" b="0" i="0" kern="800" spc="0" baseline="0" dirty="0">
            <a:solidFill>
              <a:schemeClr val="tx1"/>
            </a:solidFill>
            <a:latin typeface="Graphik Extralight" charset="0"/>
            <a:ea typeface="Graphik Extralight" charset="0"/>
            <a:cs typeface="Graphik Extralight" charset="0"/>
          </a:endParaRPr>
        </a:p>
      </dsp:txBody>
      <dsp:txXfrm>
        <a:off x="3358318" y="4749959"/>
        <a:ext cx="1356555" cy="813933"/>
      </dsp:txXfrm>
    </dsp:sp>
    <dsp:sp modelId="{28162803-DF42-445D-9DA6-64E946932B3C}">
      <dsp:nvSpPr>
        <dsp:cNvPr id="0" name=""/>
        <dsp:cNvSpPr/>
      </dsp:nvSpPr>
      <dsp:spPr>
        <a:xfrm>
          <a:off x="4850529" y="4749959"/>
          <a:ext cx="1356555" cy="813933"/>
        </a:xfrm>
        <a:prstGeom prst="rect">
          <a:avLst/>
        </a:prstGeom>
        <a:solidFill>
          <a:schemeClr val="accent5">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422400" rtl="0">
            <a:lnSpc>
              <a:spcPct val="90000"/>
            </a:lnSpc>
            <a:spcBef>
              <a:spcPct val="0"/>
            </a:spcBef>
            <a:spcAft>
              <a:spcPct val="35000"/>
            </a:spcAft>
          </a:pPr>
          <a:r>
            <a:rPr lang="en-US" sz="3200" b="0" i="0" kern="800" spc="0" baseline="0" dirty="0" smtClean="0">
              <a:latin typeface="Graphik Extralight" charset="0"/>
              <a:ea typeface="Graphik Extralight" charset="0"/>
              <a:cs typeface="Graphik Extralight" charset="0"/>
            </a:rPr>
            <a:t>OData</a:t>
          </a:r>
          <a:endParaRPr lang="en-US" sz="3200" b="0" i="0" kern="800" spc="0" baseline="0" dirty="0">
            <a:latin typeface="Graphik Extralight" charset="0"/>
            <a:ea typeface="Graphik Extralight" charset="0"/>
            <a:cs typeface="Graphik Extralight" charset="0"/>
          </a:endParaRPr>
        </a:p>
      </dsp:txBody>
      <dsp:txXfrm>
        <a:off x="4850529" y="4749959"/>
        <a:ext cx="1356555" cy="813933"/>
      </dsp:txXfrm>
    </dsp:sp>
    <dsp:sp modelId="{9B80A308-CEBD-416D-A1D4-D50030FF1E05}">
      <dsp:nvSpPr>
        <dsp:cNvPr id="0" name=""/>
        <dsp:cNvSpPr/>
      </dsp:nvSpPr>
      <dsp:spPr>
        <a:xfrm>
          <a:off x="6342740" y="4749959"/>
          <a:ext cx="1356555" cy="813933"/>
        </a:xfrm>
        <a:prstGeom prst="rect">
          <a:avLst/>
        </a:prstGeom>
        <a:solidFill>
          <a:schemeClr val="accent6">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244600" rtl="0">
            <a:lnSpc>
              <a:spcPct val="90000"/>
            </a:lnSpc>
            <a:spcBef>
              <a:spcPct val="0"/>
            </a:spcBef>
            <a:spcAft>
              <a:spcPct val="35000"/>
            </a:spcAft>
          </a:pPr>
          <a:r>
            <a:rPr lang="en-US" sz="2800" b="0" i="0" kern="800" spc="0" baseline="0" dirty="0" smtClean="0">
              <a:latin typeface="Graphik Extralight" charset="0"/>
              <a:ea typeface="Graphik Extralight" charset="0"/>
              <a:cs typeface="Graphik Extralight" charset="0"/>
            </a:rPr>
            <a:t>Apiary</a:t>
          </a:r>
          <a:endParaRPr lang="en-US" sz="2800" b="0" i="0" kern="800" spc="0" baseline="0" dirty="0">
            <a:latin typeface="Graphik Extralight" charset="0"/>
            <a:ea typeface="Graphik Extralight" charset="0"/>
            <a:cs typeface="Graphik Extralight" charset="0"/>
          </a:endParaRPr>
        </a:p>
      </dsp:txBody>
      <dsp:txXfrm>
        <a:off x="6342740" y="4749959"/>
        <a:ext cx="1356555" cy="813933"/>
      </dsp:txXfrm>
    </dsp:sp>
    <dsp:sp modelId="{454FA514-2C3E-9F44-A483-3501B5ADA764}">
      <dsp:nvSpPr>
        <dsp:cNvPr id="0" name=""/>
        <dsp:cNvSpPr/>
      </dsp:nvSpPr>
      <dsp:spPr>
        <a:xfrm>
          <a:off x="7834951" y="4749959"/>
          <a:ext cx="1356555" cy="813933"/>
        </a:xfrm>
        <a:prstGeom prst="rect">
          <a:avLst/>
        </a:prstGeom>
        <a:solidFill>
          <a:schemeClr val="accent2">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422400" rtl="0">
            <a:lnSpc>
              <a:spcPct val="90000"/>
            </a:lnSpc>
            <a:spcBef>
              <a:spcPct val="0"/>
            </a:spcBef>
            <a:spcAft>
              <a:spcPct val="35000"/>
            </a:spcAft>
          </a:pPr>
          <a:r>
            <a:rPr lang="en-US" sz="3200" b="0" i="0" kern="800" spc="0" baseline="0" dirty="0" smtClean="0">
              <a:latin typeface="Graphik Extralight" charset="0"/>
              <a:ea typeface="Graphik Extralight" charset="0"/>
              <a:cs typeface="Graphik Extralight" charset="0"/>
            </a:rPr>
            <a:t>Azure</a:t>
          </a:r>
          <a:endParaRPr lang="en-US" sz="3200" b="0" i="0" kern="800" spc="0" baseline="0" dirty="0">
            <a:latin typeface="Graphik Extralight" charset="0"/>
            <a:ea typeface="Graphik Extralight" charset="0"/>
            <a:cs typeface="Graphik Extralight" charset="0"/>
          </a:endParaRPr>
        </a:p>
      </dsp:txBody>
      <dsp:txXfrm>
        <a:off x="7834951" y="4749959"/>
        <a:ext cx="1356555" cy="813933"/>
      </dsp:txXfrm>
    </dsp:sp>
    <dsp:sp modelId="{6600B78B-B0DF-4F9A-AAA1-1BD4CEDF8FFA}">
      <dsp:nvSpPr>
        <dsp:cNvPr id="0" name=""/>
        <dsp:cNvSpPr/>
      </dsp:nvSpPr>
      <dsp:spPr>
        <a:xfrm>
          <a:off x="9327163" y="4749959"/>
          <a:ext cx="1356555" cy="813933"/>
        </a:xfrm>
        <a:prstGeom prst="rect">
          <a:avLst/>
        </a:prstGeom>
        <a:solidFill>
          <a:schemeClr val="accent3">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889000" rtl="0">
            <a:lnSpc>
              <a:spcPct val="90000"/>
            </a:lnSpc>
            <a:spcBef>
              <a:spcPct val="0"/>
            </a:spcBef>
            <a:spcAft>
              <a:spcPct val="35000"/>
            </a:spcAft>
          </a:pPr>
          <a:r>
            <a:rPr lang="en-US" sz="2000" b="0" i="0" kern="800" spc="0" baseline="0" dirty="0" smtClean="0">
              <a:solidFill>
                <a:schemeClr val="tx1"/>
              </a:solidFill>
              <a:latin typeface="Graphik Extralight" charset="0"/>
              <a:ea typeface="Graphik Extralight" charset="0"/>
              <a:cs typeface="Graphik Extralight" charset="0"/>
            </a:rPr>
            <a:t>Facebook</a:t>
          </a:r>
          <a:endParaRPr lang="en-US" sz="2000" b="0" i="0" kern="800" spc="0" baseline="0" dirty="0">
            <a:solidFill>
              <a:schemeClr val="tx1"/>
            </a:solidFill>
            <a:latin typeface="Graphik Extralight" charset="0"/>
            <a:ea typeface="Graphik Extralight" charset="0"/>
            <a:cs typeface="Graphik Extralight" charset="0"/>
          </a:endParaRPr>
        </a:p>
      </dsp:txBody>
      <dsp:txXfrm>
        <a:off x="9327163" y="4749959"/>
        <a:ext cx="1356555" cy="8139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440A0-3DF6-4D6F-A607-CF9A844D3CB6}">
      <dsp:nvSpPr>
        <dsp:cNvPr id="0" name=""/>
        <dsp:cNvSpPr/>
      </dsp:nvSpPr>
      <dsp:spPr>
        <a:xfrm>
          <a:off x="1596" y="2026017"/>
          <a:ext cx="1418036" cy="1418036"/>
        </a:xfrm>
        <a:prstGeom prst="ellipse">
          <a:avLst/>
        </a:prstGeom>
        <a:solidFill>
          <a:schemeClr val="accent2">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rtl="0">
            <a:lnSpc>
              <a:spcPct val="90000"/>
            </a:lnSpc>
            <a:spcBef>
              <a:spcPct val="0"/>
            </a:spcBef>
            <a:spcAft>
              <a:spcPct val="35000"/>
            </a:spcAft>
          </a:pPr>
          <a:r>
            <a:rPr lang="en-US" sz="2000" b="0" i="0" kern="1200" dirty="0" smtClean="0">
              <a:latin typeface="Graphik Extralight" charset="0"/>
              <a:ea typeface="Graphik Extralight" charset="0"/>
              <a:cs typeface="Graphik Extralight" charset="0"/>
            </a:rPr>
            <a:t>Get data from </a:t>
          </a:r>
          <a:endParaRPr lang="en-US" sz="2000" b="0" i="0" kern="1200" dirty="0">
            <a:latin typeface="Graphik Extralight" charset="0"/>
            <a:ea typeface="Graphik Extralight" charset="0"/>
            <a:cs typeface="Graphik Extralight" charset="0"/>
          </a:endParaRPr>
        </a:p>
      </dsp:txBody>
      <dsp:txXfrm>
        <a:off x="209263" y="2233684"/>
        <a:ext cx="1002702" cy="1002702"/>
      </dsp:txXfrm>
    </dsp:sp>
    <dsp:sp modelId="{942F2F83-B542-450B-87AA-D917E960036B}">
      <dsp:nvSpPr>
        <dsp:cNvPr id="0" name=""/>
        <dsp:cNvSpPr/>
      </dsp:nvSpPr>
      <dsp:spPr>
        <a:xfrm rot="16815496">
          <a:off x="675410" y="1560902"/>
          <a:ext cx="1913429" cy="0"/>
        </a:xfrm>
        <a:custGeom>
          <a:avLst/>
          <a:gdLst/>
          <a:ahLst/>
          <a:cxnLst/>
          <a:rect l="0" t="0" r="0" b="0"/>
          <a:pathLst>
            <a:path>
              <a:moveTo>
                <a:pt x="0" y="0"/>
              </a:moveTo>
              <a:lnTo>
                <a:pt x="1913429"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EF5BBE-CDAB-4BCA-9D9E-F44B0C8297F9}">
      <dsp:nvSpPr>
        <dsp:cNvPr id="0" name=""/>
        <dsp:cNvSpPr/>
      </dsp:nvSpPr>
      <dsp:spPr>
        <a:xfrm rot="15584504">
          <a:off x="2522970" y="1560902"/>
          <a:ext cx="1913429" cy="0"/>
        </a:xfrm>
        <a:custGeom>
          <a:avLst/>
          <a:gdLst/>
          <a:ahLst/>
          <a:cxnLst/>
          <a:rect l="0" t="0" r="0" b="0"/>
          <a:pathLst>
            <a:path>
              <a:moveTo>
                <a:pt x="0" y="0"/>
              </a:moveTo>
              <a:lnTo>
                <a:pt x="1913429"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52D9E2-2A23-4BF0-9B1D-07EA5F2AB602}">
      <dsp:nvSpPr>
        <dsp:cNvPr id="0" name=""/>
        <dsp:cNvSpPr/>
      </dsp:nvSpPr>
      <dsp:spPr>
        <a:xfrm>
          <a:off x="1802502" y="61948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74E0EE-197E-46E7-AAEF-C4EE10C5D9B7}">
      <dsp:nvSpPr>
        <dsp:cNvPr id="0" name=""/>
        <dsp:cNvSpPr/>
      </dsp:nvSpPr>
      <dsp:spPr>
        <a:xfrm>
          <a:off x="1968251" y="266888"/>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Hadoop </a:t>
          </a:r>
          <a:endParaRPr lang="en-US" sz="1500" b="0" i="0" kern="1200" dirty="0">
            <a:latin typeface="Graphik Extralight" charset="0"/>
            <a:ea typeface="Graphik Extralight" charset="0"/>
            <a:cs typeface="Graphik Extralight" charset="0"/>
          </a:endParaRPr>
        </a:p>
      </dsp:txBody>
      <dsp:txXfrm>
        <a:off x="1968251" y="266888"/>
        <a:ext cx="1175308" cy="705184"/>
      </dsp:txXfrm>
    </dsp:sp>
    <dsp:sp modelId="{2871E134-BC9C-4218-925B-074C08D7ACEA}">
      <dsp:nvSpPr>
        <dsp:cNvPr id="0" name=""/>
        <dsp:cNvSpPr/>
      </dsp:nvSpPr>
      <dsp:spPr>
        <a:xfrm>
          <a:off x="3143559" y="61948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E23544-0430-4A5E-92C8-84E101C567AB}">
      <dsp:nvSpPr>
        <dsp:cNvPr id="0" name=""/>
        <dsp:cNvSpPr/>
      </dsp:nvSpPr>
      <dsp:spPr>
        <a:xfrm rot="17111275">
          <a:off x="981796" y="1952280"/>
          <a:ext cx="1300658" cy="0"/>
        </a:xfrm>
        <a:custGeom>
          <a:avLst/>
          <a:gdLst/>
          <a:ahLst/>
          <a:cxnLst/>
          <a:rect l="0" t="0" r="0" b="0"/>
          <a:pathLst>
            <a:path>
              <a:moveTo>
                <a:pt x="0" y="0"/>
              </a:moveTo>
              <a:lnTo>
                <a:pt x="1300658"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5FC9F5-974B-4885-9026-EEA1269D15A8}">
      <dsp:nvSpPr>
        <dsp:cNvPr id="0" name=""/>
        <dsp:cNvSpPr/>
      </dsp:nvSpPr>
      <dsp:spPr>
        <a:xfrm rot="15288725">
          <a:off x="2829355" y="1952280"/>
          <a:ext cx="1300658" cy="0"/>
        </a:xfrm>
        <a:custGeom>
          <a:avLst/>
          <a:gdLst/>
          <a:ahLst/>
          <a:cxnLst/>
          <a:rect l="0" t="0" r="0" b="0"/>
          <a:pathLst>
            <a:path>
              <a:moveTo>
                <a:pt x="0" y="0"/>
              </a:moveTo>
              <a:lnTo>
                <a:pt x="1300658"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5C7773-E28D-426D-BB69-5163C3AFDBBE}">
      <dsp:nvSpPr>
        <dsp:cNvPr id="0" name=""/>
        <dsp:cNvSpPr/>
      </dsp:nvSpPr>
      <dsp:spPr>
        <a:xfrm>
          <a:off x="1802502" y="1324665"/>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E639A6-974B-416A-A0F6-C434B49BD7C5}">
      <dsp:nvSpPr>
        <dsp:cNvPr id="0" name=""/>
        <dsp:cNvSpPr/>
      </dsp:nvSpPr>
      <dsp:spPr>
        <a:xfrm>
          <a:off x="1968251" y="972073"/>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SQL Server</a:t>
          </a:r>
          <a:endParaRPr lang="en-US" sz="1500" b="0" i="0" kern="1200" dirty="0">
            <a:latin typeface="Graphik Extralight" charset="0"/>
            <a:ea typeface="Graphik Extralight" charset="0"/>
            <a:cs typeface="Graphik Extralight" charset="0"/>
          </a:endParaRPr>
        </a:p>
      </dsp:txBody>
      <dsp:txXfrm>
        <a:off x="1968251" y="972073"/>
        <a:ext cx="1175308" cy="705184"/>
      </dsp:txXfrm>
    </dsp:sp>
    <dsp:sp modelId="{EDDDD4A5-D902-4474-B9A2-E022FD77356B}">
      <dsp:nvSpPr>
        <dsp:cNvPr id="0" name=""/>
        <dsp:cNvSpPr/>
      </dsp:nvSpPr>
      <dsp:spPr>
        <a:xfrm>
          <a:off x="3143559" y="1324665"/>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310087-83B3-4F0A-A8A5-EFA6C0E753E4}">
      <dsp:nvSpPr>
        <dsp:cNvPr id="0" name=""/>
        <dsp:cNvSpPr/>
      </dsp:nvSpPr>
      <dsp:spPr>
        <a:xfrm rot="17909946">
          <a:off x="1275049" y="2343657"/>
          <a:ext cx="714152" cy="0"/>
        </a:xfrm>
        <a:custGeom>
          <a:avLst/>
          <a:gdLst/>
          <a:ahLst/>
          <a:cxnLst/>
          <a:rect l="0" t="0" r="0" b="0"/>
          <a:pathLst>
            <a:path>
              <a:moveTo>
                <a:pt x="0" y="0"/>
              </a:moveTo>
              <a:lnTo>
                <a:pt x="714152"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7AE3FF-4890-4434-B653-C82558B76E55}">
      <dsp:nvSpPr>
        <dsp:cNvPr id="0" name=""/>
        <dsp:cNvSpPr/>
      </dsp:nvSpPr>
      <dsp:spPr>
        <a:xfrm rot="14490054">
          <a:off x="3122608" y="2343657"/>
          <a:ext cx="714152" cy="0"/>
        </a:xfrm>
        <a:custGeom>
          <a:avLst/>
          <a:gdLst/>
          <a:ahLst/>
          <a:cxnLst/>
          <a:rect l="0" t="0" r="0" b="0"/>
          <a:pathLst>
            <a:path>
              <a:moveTo>
                <a:pt x="0" y="0"/>
              </a:moveTo>
              <a:lnTo>
                <a:pt x="714152"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5DCA8A-DE60-4FBC-8E66-F7A9D7ADD4E6}">
      <dsp:nvSpPr>
        <dsp:cNvPr id="0" name=""/>
        <dsp:cNvSpPr/>
      </dsp:nvSpPr>
      <dsp:spPr>
        <a:xfrm>
          <a:off x="1802502" y="202985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82445F-7F6C-4933-B758-71F4EC3AAC5F}">
      <dsp:nvSpPr>
        <dsp:cNvPr id="0" name=""/>
        <dsp:cNvSpPr/>
      </dsp:nvSpPr>
      <dsp:spPr>
        <a:xfrm>
          <a:off x="1968251" y="1677258"/>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dirty="0" smtClean="0">
              <a:latin typeface="Graphik Extralight" charset="0"/>
              <a:ea typeface="Graphik Extralight" charset="0"/>
              <a:cs typeface="Graphik Extralight" charset="0"/>
            </a:rPr>
            <a:t>RSS</a:t>
          </a:r>
          <a:endParaRPr lang="en-US" sz="1500" b="0" i="0" kern="1200" dirty="0">
            <a:latin typeface="Graphik Extralight" charset="0"/>
            <a:ea typeface="Graphik Extralight" charset="0"/>
            <a:cs typeface="Graphik Extralight" charset="0"/>
          </a:endParaRPr>
        </a:p>
      </dsp:txBody>
      <dsp:txXfrm>
        <a:off x="1968251" y="1677258"/>
        <a:ext cx="1175308" cy="705184"/>
      </dsp:txXfrm>
    </dsp:sp>
    <dsp:sp modelId="{00464818-5695-499D-9C30-E83C17D66060}">
      <dsp:nvSpPr>
        <dsp:cNvPr id="0" name=""/>
        <dsp:cNvSpPr/>
      </dsp:nvSpPr>
      <dsp:spPr>
        <a:xfrm>
          <a:off x="3143559" y="202985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222AC5-33D5-4EBB-9F3B-F5E4BE8D027E}">
      <dsp:nvSpPr>
        <dsp:cNvPr id="0" name=""/>
        <dsp:cNvSpPr/>
      </dsp:nvSpPr>
      <dsp:spPr>
        <a:xfrm>
          <a:off x="1461748" y="2735035"/>
          <a:ext cx="340754" cy="0"/>
        </a:xfrm>
        <a:custGeom>
          <a:avLst/>
          <a:gdLst/>
          <a:ahLst/>
          <a:cxnLst/>
          <a:rect l="0" t="0" r="0" b="0"/>
          <a:pathLst>
            <a:path>
              <a:moveTo>
                <a:pt x="0" y="0"/>
              </a:moveTo>
              <a:lnTo>
                <a:pt x="340754"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1A2D7C-12E8-419A-BCBE-94084E74FFE3}">
      <dsp:nvSpPr>
        <dsp:cNvPr id="0" name=""/>
        <dsp:cNvSpPr/>
      </dsp:nvSpPr>
      <dsp:spPr>
        <a:xfrm rot="10800000">
          <a:off x="3309308" y="2735035"/>
          <a:ext cx="340754" cy="0"/>
        </a:xfrm>
        <a:custGeom>
          <a:avLst/>
          <a:gdLst/>
          <a:ahLst/>
          <a:cxnLst/>
          <a:rect l="0" t="0" r="0" b="0"/>
          <a:pathLst>
            <a:path>
              <a:moveTo>
                <a:pt x="0" y="0"/>
              </a:moveTo>
              <a:lnTo>
                <a:pt x="340754"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1E9E71-D59E-4D80-A64F-A6432BB61290}">
      <dsp:nvSpPr>
        <dsp:cNvPr id="0" name=""/>
        <dsp:cNvSpPr/>
      </dsp:nvSpPr>
      <dsp:spPr>
        <a:xfrm>
          <a:off x="1802502" y="2735035"/>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95D9B7-17EF-49AF-9E34-E14C56D25566}">
      <dsp:nvSpPr>
        <dsp:cNvPr id="0" name=""/>
        <dsp:cNvSpPr/>
      </dsp:nvSpPr>
      <dsp:spPr>
        <a:xfrm>
          <a:off x="1968251" y="2382443"/>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dirty="0" smtClean="0">
              <a:latin typeface="Graphik Extralight" charset="0"/>
              <a:ea typeface="Graphik Extralight" charset="0"/>
              <a:cs typeface="Graphik Extralight" charset="0"/>
            </a:rPr>
            <a:t>CSV</a:t>
          </a:r>
          <a:endParaRPr lang="en-US" sz="1500" b="0" i="0" kern="1200" dirty="0">
            <a:latin typeface="Graphik Extralight" charset="0"/>
            <a:ea typeface="Graphik Extralight" charset="0"/>
            <a:cs typeface="Graphik Extralight" charset="0"/>
          </a:endParaRPr>
        </a:p>
      </dsp:txBody>
      <dsp:txXfrm>
        <a:off x="1968251" y="2382443"/>
        <a:ext cx="1175308" cy="705184"/>
      </dsp:txXfrm>
    </dsp:sp>
    <dsp:sp modelId="{64FE68EF-246A-4E45-82CA-2ED5CAC816C1}">
      <dsp:nvSpPr>
        <dsp:cNvPr id="0" name=""/>
        <dsp:cNvSpPr/>
      </dsp:nvSpPr>
      <dsp:spPr>
        <a:xfrm>
          <a:off x="3143559" y="2735035"/>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54B39D-CFFE-402B-A25D-A70AA85B6D91}">
      <dsp:nvSpPr>
        <dsp:cNvPr id="0" name=""/>
        <dsp:cNvSpPr/>
      </dsp:nvSpPr>
      <dsp:spPr>
        <a:xfrm rot="3690054">
          <a:off x="1275049" y="3126413"/>
          <a:ext cx="714152" cy="0"/>
        </a:xfrm>
        <a:custGeom>
          <a:avLst/>
          <a:gdLst/>
          <a:ahLst/>
          <a:cxnLst/>
          <a:rect l="0" t="0" r="0" b="0"/>
          <a:pathLst>
            <a:path>
              <a:moveTo>
                <a:pt x="0" y="0"/>
              </a:moveTo>
              <a:lnTo>
                <a:pt x="714152"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F5BDEA-DA8D-4185-BE14-552A984ED385}">
      <dsp:nvSpPr>
        <dsp:cNvPr id="0" name=""/>
        <dsp:cNvSpPr/>
      </dsp:nvSpPr>
      <dsp:spPr>
        <a:xfrm rot="7109946">
          <a:off x="3122608" y="3126413"/>
          <a:ext cx="714152" cy="0"/>
        </a:xfrm>
        <a:custGeom>
          <a:avLst/>
          <a:gdLst/>
          <a:ahLst/>
          <a:cxnLst/>
          <a:rect l="0" t="0" r="0" b="0"/>
          <a:pathLst>
            <a:path>
              <a:moveTo>
                <a:pt x="0" y="0"/>
              </a:moveTo>
              <a:lnTo>
                <a:pt x="714152"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148755-450F-4812-BE23-07C8D1177CA3}">
      <dsp:nvSpPr>
        <dsp:cNvPr id="0" name=""/>
        <dsp:cNvSpPr/>
      </dsp:nvSpPr>
      <dsp:spPr>
        <a:xfrm>
          <a:off x="1802502" y="344022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5F15B2-6D40-42F1-9D31-7D4675A2C6C7}">
      <dsp:nvSpPr>
        <dsp:cNvPr id="0" name=""/>
        <dsp:cNvSpPr/>
      </dsp:nvSpPr>
      <dsp:spPr>
        <a:xfrm>
          <a:off x="1968251" y="3087627"/>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OData</a:t>
          </a:r>
          <a:endParaRPr lang="en-US" sz="1500" b="0" i="0" kern="1200">
            <a:latin typeface="Graphik Extralight" charset="0"/>
            <a:ea typeface="Graphik Extralight" charset="0"/>
            <a:cs typeface="Graphik Extralight" charset="0"/>
          </a:endParaRPr>
        </a:p>
      </dsp:txBody>
      <dsp:txXfrm>
        <a:off x="1968251" y="3087627"/>
        <a:ext cx="1175308" cy="705184"/>
      </dsp:txXfrm>
    </dsp:sp>
    <dsp:sp modelId="{484F5556-2A8D-445B-BFF0-007E6657DF92}">
      <dsp:nvSpPr>
        <dsp:cNvPr id="0" name=""/>
        <dsp:cNvSpPr/>
      </dsp:nvSpPr>
      <dsp:spPr>
        <a:xfrm>
          <a:off x="3143559" y="344022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3B4536-D6EF-44BC-809B-B2AD77460ADB}">
      <dsp:nvSpPr>
        <dsp:cNvPr id="0" name=""/>
        <dsp:cNvSpPr/>
      </dsp:nvSpPr>
      <dsp:spPr>
        <a:xfrm rot="4488725">
          <a:off x="981796" y="3517790"/>
          <a:ext cx="1300658" cy="0"/>
        </a:xfrm>
        <a:custGeom>
          <a:avLst/>
          <a:gdLst/>
          <a:ahLst/>
          <a:cxnLst/>
          <a:rect l="0" t="0" r="0" b="0"/>
          <a:pathLst>
            <a:path>
              <a:moveTo>
                <a:pt x="0" y="0"/>
              </a:moveTo>
              <a:lnTo>
                <a:pt x="1300658"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AA3A09-F080-4508-A200-8041AB1D01BF}">
      <dsp:nvSpPr>
        <dsp:cNvPr id="0" name=""/>
        <dsp:cNvSpPr/>
      </dsp:nvSpPr>
      <dsp:spPr>
        <a:xfrm rot="6311275">
          <a:off x="2829355" y="3517790"/>
          <a:ext cx="1300658" cy="0"/>
        </a:xfrm>
        <a:custGeom>
          <a:avLst/>
          <a:gdLst/>
          <a:ahLst/>
          <a:cxnLst/>
          <a:rect l="0" t="0" r="0" b="0"/>
          <a:pathLst>
            <a:path>
              <a:moveTo>
                <a:pt x="0" y="0"/>
              </a:moveTo>
              <a:lnTo>
                <a:pt x="1300658"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619AAE-3DF8-420B-BFF6-120B0FEC9082}">
      <dsp:nvSpPr>
        <dsp:cNvPr id="0" name=""/>
        <dsp:cNvSpPr/>
      </dsp:nvSpPr>
      <dsp:spPr>
        <a:xfrm>
          <a:off x="1802502" y="4145405"/>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7BCF23-559B-489D-8B2B-49ECEA2D64BC}">
      <dsp:nvSpPr>
        <dsp:cNvPr id="0" name=""/>
        <dsp:cNvSpPr/>
      </dsp:nvSpPr>
      <dsp:spPr>
        <a:xfrm>
          <a:off x="1968251" y="3792812"/>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World Bank</a:t>
          </a:r>
          <a:endParaRPr lang="en-US" sz="1500" b="0" i="0" kern="1200" dirty="0">
            <a:latin typeface="Graphik Extralight" charset="0"/>
            <a:ea typeface="Graphik Extralight" charset="0"/>
            <a:cs typeface="Graphik Extralight" charset="0"/>
          </a:endParaRPr>
        </a:p>
      </dsp:txBody>
      <dsp:txXfrm>
        <a:off x="1968251" y="3792812"/>
        <a:ext cx="1175308" cy="705184"/>
      </dsp:txXfrm>
    </dsp:sp>
    <dsp:sp modelId="{79CF47D6-8301-4C50-8968-36FD122827F4}">
      <dsp:nvSpPr>
        <dsp:cNvPr id="0" name=""/>
        <dsp:cNvSpPr/>
      </dsp:nvSpPr>
      <dsp:spPr>
        <a:xfrm>
          <a:off x="3143559" y="4145405"/>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A468AC-520B-4CC8-AFD8-1EA712E045A5}">
      <dsp:nvSpPr>
        <dsp:cNvPr id="0" name=""/>
        <dsp:cNvSpPr/>
      </dsp:nvSpPr>
      <dsp:spPr>
        <a:xfrm rot="4784504">
          <a:off x="675410" y="3909168"/>
          <a:ext cx="1913429" cy="0"/>
        </a:xfrm>
        <a:custGeom>
          <a:avLst/>
          <a:gdLst/>
          <a:ahLst/>
          <a:cxnLst/>
          <a:rect l="0" t="0" r="0" b="0"/>
          <a:pathLst>
            <a:path>
              <a:moveTo>
                <a:pt x="0" y="0"/>
              </a:moveTo>
              <a:lnTo>
                <a:pt x="1913429"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F3E7A1-B6EC-4864-84BC-32C613FC25B1}">
      <dsp:nvSpPr>
        <dsp:cNvPr id="0" name=""/>
        <dsp:cNvSpPr/>
      </dsp:nvSpPr>
      <dsp:spPr>
        <a:xfrm rot="6015496">
          <a:off x="2522970" y="3909168"/>
          <a:ext cx="1913429" cy="0"/>
        </a:xfrm>
        <a:custGeom>
          <a:avLst/>
          <a:gdLst/>
          <a:ahLst/>
          <a:cxnLst/>
          <a:rect l="0" t="0" r="0" b="0"/>
          <a:pathLst>
            <a:path>
              <a:moveTo>
                <a:pt x="0" y="0"/>
              </a:moveTo>
              <a:lnTo>
                <a:pt x="1913429"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37371C-3EE9-4548-BACC-1082E2BC87BC}">
      <dsp:nvSpPr>
        <dsp:cNvPr id="0" name=""/>
        <dsp:cNvSpPr/>
      </dsp:nvSpPr>
      <dsp:spPr>
        <a:xfrm>
          <a:off x="1802502" y="485059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9CCBF4-DA0E-4FAC-BCCE-7F0FF9DD7C8E}">
      <dsp:nvSpPr>
        <dsp:cNvPr id="0" name=""/>
        <dsp:cNvSpPr/>
      </dsp:nvSpPr>
      <dsp:spPr>
        <a:xfrm>
          <a:off x="1968251" y="4497997"/>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JSON</a:t>
          </a:r>
          <a:endParaRPr lang="en-US" sz="1500" b="0" i="0" kern="1200">
            <a:latin typeface="Graphik Extralight" charset="0"/>
            <a:ea typeface="Graphik Extralight" charset="0"/>
            <a:cs typeface="Graphik Extralight" charset="0"/>
          </a:endParaRPr>
        </a:p>
      </dsp:txBody>
      <dsp:txXfrm>
        <a:off x="1968251" y="4497997"/>
        <a:ext cx="1175308" cy="705184"/>
      </dsp:txXfrm>
    </dsp:sp>
    <dsp:sp modelId="{9F2754D6-92B7-4660-89A3-D0806CABD8DF}">
      <dsp:nvSpPr>
        <dsp:cNvPr id="0" name=""/>
        <dsp:cNvSpPr/>
      </dsp:nvSpPr>
      <dsp:spPr>
        <a:xfrm>
          <a:off x="3143559" y="485059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EFAC89-0FDC-4F01-98E5-527EF77F782B}">
      <dsp:nvSpPr>
        <dsp:cNvPr id="0" name=""/>
        <dsp:cNvSpPr/>
      </dsp:nvSpPr>
      <dsp:spPr>
        <a:xfrm>
          <a:off x="3692177" y="2026017"/>
          <a:ext cx="1418036" cy="1418036"/>
        </a:xfrm>
        <a:prstGeom prst="ellipse">
          <a:avLst/>
        </a:prstGeom>
        <a:solidFill>
          <a:schemeClr val="accent3">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rtl="0">
            <a:lnSpc>
              <a:spcPct val="90000"/>
            </a:lnSpc>
            <a:spcBef>
              <a:spcPct val="0"/>
            </a:spcBef>
            <a:spcAft>
              <a:spcPct val="35000"/>
            </a:spcAft>
          </a:pPr>
          <a:r>
            <a:rPr lang="en-US" sz="2000" b="0" i="0" kern="1200" dirty="0" smtClean="0">
              <a:solidFill>
                <a:schemeClr val="tx1"/>
              </a:solidFill>
              <a:latin typeface="Graphik Extralight" charset="0"/>
              <a:ea typeface="Graphik Extralight" charset="0"/>
              <a:cs typeface="Graphik Extralight" charset="0"/>
            </a:rPr>
            <a:t>Process </a:t>
          </a:r>
          <a:r>
            <a:rPr lang="en-US" sz="2000" b="0" i="0" kern="1200" smtClean="0">
              <a:solidFill>
                <a:schemeClr val="tx1"/>
              </a:solidFill>
              <a:latin typeface="Graphik Extralight" charset="0"/>
              <a:ea typeface="Graphik Extralight" charset="0"/>
              <a:cs typeface="Graphik Extralight" charset="0"/>
            </a:rPr>
            <a:t>with </a:t>
          </a:r>
          <a:endParaRPr lang="en-US" sz="2000" b="0" i="0" kern="1200" dirty="0">
            <a:solidFill>
              <a:schemeClr val="tx1"/>
            </a:solidFill>
            <a:latin typeface="Graphik Extralight" charset="0"/>
            <a:ea typeface="Graphik Extralight" charset="0"/>
            <a:cs typeface="Graphik Extralight" charset="0"/>
          </a:endParaRPr>
        </a:p>
      </dsp:txBody>
      <dsp:txXfrm>
        <a:off x="3899844" y="2233684"/>
        <a:ext cx="1002702" cy="1002702"/>
      </dsp:txXfrm>
    </dsp:sp>
    <dsp:sp modelId="{5929F69E-F3A8-42D4-B765-511EA42ED139}">
      <dsp:nvSpPr>
        <dsp:cNvPr id="0" name=""/>
        <dsp:cNvSpPr/>
      </dsp:nvSpPr>
      <dsp:spPr>
        <a:xfrm rot="17393884">
          <a:off x="4534006" y="1560902"/>
          <a:ext cx="2002387" cy="0"/>
        </a:xfrm>
        <a:custGeom>
          <a:avLst/>
          <a:gdLst/>
          <a:ahLst/>
          <a:cxnLst/>
          <a:rect l="0" t="0" r="0" b="0"/>
          <a:pathLst>
            <a:path>
              <a:moveTo>
                <a:pt x="0" y="0"/>
              </a:moveTo>
              <a:lnTo>
                <a:pt x="2002387"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FE8F4F-CDE3-413B-8A8D-863D718BEEB7}">
      <dsp:nvSpPr>
        <dsp:cNvPr id="0" name=""/>
        <dsp:cNvSpPr/>
      </dsp:nvSpPr>
      <dsp:spPr>
        <a:xfrm rot="15006116">
          <a:off x="6722319" y="1560902"/>
          <a:ext cx="2002387" cy="0"/>
        </a:xfrm>
        <a:custGeom>
          <a:avLst/>
          <a:gdLst/>
          <a:ahLst/>
          <a:cxnLst/>
          <a:rect l="0" t="0" r="0" b="0"/>
          <a:pathLst>
            <a:path>
              <a:moveTo>
                <a:pt x="0" y="0"/>
              </a:moveTo>
              <a:lnTo>
                <a:pt x="2002387"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9FF2AB-0D53-4FFA-BA58-71D6FE7F3576}">
      <dsp:nvSpPr>
        <dsp:cNvPr id="0" name=""/>
        <dsp:cNvSpPr/>
      </dsp:nvSpPr>
      <dsp:spPr>
        <a:xfrm>
          <a:off x="5875953" y="61948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5CF80B-3A6A-4F03-87B4-798BEFF3F100}">
      <dsp:nvSpPr>
        <dsp:cNvPr id="0" name=""/>
        <dsp:cNvSpPr/>
      </dsp:nvSpPr>
      <dsp:spPr>
        <a:xfrm>
          <a:off x="6041702" y="266888"/>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Matlab</a:t>
          </a:r>
          <a:endParaRPr lang="en-US" sz="1500" b="0" i="0" kern="1200" dirty="0">
            <a:latin typeface="Graphik Extralight" charset="0"/>
            <a:ea typeface="Graphik Extralight" charset="0"/>
            <a:cs typeface="Graphik Extralight" charset="0"/>
          </a:endParaRPr>
        </a:p>
      </dsp:txBody>
      <dsp:txXfrm>
        <a:off x="6041702" y="266888"/>
        <a:ext cx="1175308" cy="705184"/>
      </dsp:txXfrm>
    </dsp:sp>
    <dsp:sp modelId="{7D574453-8EA5-446C-AF16-7BCC68B528C6}">
      <dsp:nvSpPr>
        <dsp:cNvPr id="0" name=""/>
        <dsp:cNvSpPr/>
      </dsp:nvSpPr>
      <dsp:spPr>
        <a:xfrm>
          <a:off x="7217010" y="61948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441AD7-99FF-4E61-80C6-84C6C3A3D725}">
      <dsp:nvSpPr>
        <dsp:cNvPr id="0" name=""/>
        <dsp:cNvSpPr/>
      </dsp:nvSpPr>
      <dsp:spPr>
        <a:xfrm rot="17909946">
          <a:off x="4821047" y="1952280"/>
          <a:ext cx="1428304" cy="0"/>
        </a:xfrm>
        <a:custGeom>
          <a:avLst/>
          <a:gdLst/>
          <a:ahLst/>
          <a:cxnLst/>
          <a:rect l="0" t="0" r="0" b="0"/>
          <a:pathLst>
            <a:path>
              <a:moveTo>
                <a:pt x="0" y="0"/>
              </a:moveTo>
              <a:lnTo>
                <a:pt x="1428304"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75DBC3-4662-44E6-8716-56BB0DE2B536}">
      <dsp:nvSpPr>
        <dsp:cNvPr id="0" name=""/>
        <dsp:cNvSpPr/>
      </dsp:nvSpPr>
      <dsp:spPr>
        <a:xfrm rot="14490054">
          <a:off x="7009361" y="1952280"/>
          <a:ext cx="1428304" cy="0"/>
        </a:xfrm>
        <a:custGeom>
          <a:avLst/>
          <a:gdLst/>
          <a:ahLst/>
          <a:cxnLst/>
          <a:rect l="0" t="0" r="0" b="0"/>
          <a:pathLst>
            <a:path>
              <a:moveTo>
                <a:pt x="0" y="0"/>
              </a:moveTo>
              <a:lnTo>
                <a:pt x="1428304"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028364-7CD3-45AE-A2F7-9621F675B2ED}">
      <dsp:nvSpPr>
        <dsp:cNvPr id="0" name=""/>
        <dsp:cNvSpPr/>
      </dsp:nvSpPr>
      <dsp:spPr>
        <a:xfrm>
          <a:off x="5875953" y="1324665"/>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0E112E-8049-4877-9024-FB13FDA43299}">
      <dsp:nvSpPr>
        <dsp:cNvPr id="0" name=""/>
        <dsp:cNvSpPr/>
      </dsp:nvSpPr>
      <dsp:spPr>
        <a:xfrm>
          <a:off x="6041702" y="972073"/>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Powershell</a:t>
          </a:r>
          <a:endParaRPr lang="en-US" sz="1500" b="0" i="0" kern="1200" dirty="0">
            <a:latin typeface="Graphik Extralight" charset="0"/>
            <a:ea typeface="Graphik Extralight" charset="0"/>
            <a:cs typeface="Graphik Extralight" charset="0"/>
          </a:endParaRPr>
        </a:p>
      </dsp:txBody>
      <dsp:txXfrm>
        <a:off x="6041702" y="972073"/>
        <a:ext cx="1175308" cy="705184"/>
      </dsp:txXfrm>
    </dsp:sp>
    <dsp:sp modelId="{BD800237-A0C1-4116-8AA8-22270B4E3D6E}">
      <dsp:nvSpPr>
        <dsp:cNvPr id="0" name=""/>
        <dsp:cNvSpPr/>
      </dsp:nvSpPr>
      <dsp:spPr>
        <a:xfrm>
          <a:off x="7217010" y="1324665"/>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33DD44-2C0C-4E6C-84C6-15F5220A01FD}">
      <dsp:nvSpPr>
        <dsp:cNvPr id="0" name=""/>
        <dsp:cNvSpPr/>
      </dsp:nvSpPr>
      <dsp:spPr>
        <a:xfrm rot="19041445">
          <a:off x="5071962" y="2343657"/>
          <a:ext cx="926473" cy="0"/>
        </a:xfrm>
        <a:custGeom>
          <a:avLst/>
          <a:gdLst/>
          <a:ahLst/>
          <a:cxnLst/>
          <a:rect l="0" t="0" r="0" b="0"/>
          <a:pathLst>
            <a:path>
              <a:moveTo>
                <a:pt x="0" y="0"/>
              </a:moveTo>
              <a:lnTo>
                <a:pt x="926473"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58BAF0-BCCA-48FE-AD22-BA90AD7665B6}">
      <dsp:nvSpPr>
        <dsp:cNvPr id="0" name=""/>
        <dsp:cNvSpPr/>
      </dsp:nvSpPr>
      <dsp:spPr>
        <a:xfrm rot="13358555">
          <a:off x="7260276" y="2343657"/>
          <a:ext cx="926473" cy="0"/>
        </a:xfrm>
        <a:custGeom>
          <a:avLst/>
          <a:gdLst/>
          <a:ahLst/>
          <a:cxnLst/>
          <a:rect l="0" t="0" r="0" b="0"/>
          <a:pathLst>
            <a:path>
              <a:moveTo>
                <a:pt x="0" y="0"/>
              </a:moveTo>
              <a:lnTo>
                <a:pt x="926473"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875609-DF77-4860-B263-5ABC03741940}">
      <dsp:nvSpPr>
        <dsp:cNvPr id="0" name=""/>
        <dsp:cNvSpPr/>
      </dsp:nvSpPr>
      <dsp:spPr>
        <a:xfrm>
          <a:off x="5875953" y="202985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708D3C-BDDE-4D14-ACCE-63A152F025A8}">
      <dsp:nvSpPr>
        <dsp:cNvPr id="0" name=""/>
        <dsp:cNvSpPr/>
      </dsp:nvSpPr>
      <dsp:spPr>
        <a:xfrm>
          <a:off x="6041702" y="1677258"/>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Regex</a:t>
          </a:r>
          <a:endParaRPr lang="en-US" sz="1500" b="0" i="0" kern="1200" dirty="0">
            <a:latin typeface="Graphik Extralight" charset="0"/>
            <a:ea typeface="Graphik Extralight" charset="0"/>
            <a:cs typeface="Graphik Extralight" charset="0"/>
          </a:endParaRPr>
        </a:p>
      </dsp:txBody>
      <dsp:txXfrm>
        <a:off x="6041702" y="1677258"/>
        <a:ext cx="1175308" cy="705184"/>
      </dsp:txXfrm>
    </dsp:sp>
    <dsp:sp modelId="{D67A9AEF-5F00-419F-AE98-1058D523496C}">
      <dsp:nvSpPr>
        <dsp:cNvPr id="0" name=""/>
        <dsp:cNvSpPr/>
      </dsp:nvSpPr>
      <dsp:spPr>
        <a:xfrm>
          <a:off x="7217010" y="202985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9BB694-2743-4D88-865D-D81CA7E7CC01}">
      <dsp:nvSpPr>
        <dsp:cNvPr id="0" name=""/>
        <dsp:cNvSpPr/>
      </dsp:nvSpPr>
      <dsp:spPr>
        <a:xfrm>
          <a:off x="5194445" y="2735035"/>
          <a:ext cx="681508" cy="0"/>
        </a:xfrm>
        <a:custGeom>
          <a:avLst/>
          <a:gdLst/>
          <a:ahLst/>
          <a:cxnLst/>
          <a:rect l="0" t="0" r="0" b="0"/>
          <a:pathLst>
            <a:path>
              <a:moveTo>
                <a:pt x="0" y="0"/>
              </a:moveTo>
              <a:lnTo>
                <a:pt x="681508"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F270BA-0A6A-4CD7-AC7D-65C25081B4DC}">
      <dsp:nvSpPr>
        <dsp:cNvPr id="0" name=""/>
        <dsp:cNvSpPr/>
      </dsp:nvSpPr>
      <dsp:spPr>
        <a:xfrm rot="10800000">
          <a:off x="7382759" y="2735035"/>
          <a:ext cx="681508" cy="0"/>
        </a:xfrm>
        <a:custGeom>
          <a:avLst/>
          <a:gdLst/>
          <a:ahLst/>
          <a:cxnLst/>
          <a:rect l="0" t="0" r="0" b="0"/>
          <a:pathLst>
            <a:path>
              <a:moveTo>
                <a:pt x="0" y="0"/>
              </a:moveTo>
              <a:lnTo>
                <a:pt x="681508"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07F367-E680-41D5-B6C5-72E7D5A78D89}">
      <dsp:nvSpPr>
        <dsp:cNvPr id="0" name=""/>
        <dsp:cNvSpPr/>
      </dsp:nvSpPr>
      <dsp:spPr>
        <a:xfrm>
          <a:off x="5875953" y="2735035"/>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25D2A5-566E-41B6-84A1-E0D9F2332F61}">
      <dsp:nvSpPr>
        <dsp:cNvPr id="0" name=""/>
        <dsp:cNvSpPr/>
      </dsp:nvSpPr>
      <dsp:spPr>
        <a:xfrm>
          <a:off x="6041702" y="2382443"/>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R</a:t>
          </a:r>
          <a:endParaRPr lang="en-US" sz="1500" b="0" i="0" kern="1200" dirty="0">
            <a:latin typeface="Graphik Extralight" charset="0"/>
            <a:ea typeface="Graphik Extralight" charset="0"/>
            <a:cs typeface="Graphik Extralight" charset="0"/>
          </a:endParaRPr>
        </a:p>
      </dsp:txBody>
      <dsp:txXfrm>
        <a:off x="6041702" y="2382443"/>
        <a:ext cx="1175308" cy="705184"/>
      </dsp:txXfrm>
    </dsp:sp>
    <dsp:sp modelId="{5E3C6DF0-6630-4E60-8255-403157822CA9}">
      <dsp:nvSpPr>
        <dsp:cNvPr id="0" name=""/>
        <dsp:cNvSpPr/>
      </dsp:nvSpPr>
      <dsp:spPr>
        <a:xfrm>
          <a:off x="7217010" y="2735035"/>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7C5DDF-8A40-43A7-B844-E47D4CAD7B01}">
      <dsp:nvSpPr>
        <dsp:cNvPr id="0" name=""/>
        <dsp:cNvSpPr/>
      </dsp:nvSpPr>
      <dsp:spPr>
        <a:xfrm rot="2558555">
          <a:off x="5071962" y="3126413"/>
          <a:ext cx="926473" cy="0"/>
        </a:xfrm>
        <a:custGeom>
          <a:avLst/>
          <a:gdLst/>
          <a:ahLst/>
          <a:cxnLst/>
          <a:rect l="0" t="0" r="0" b="0"/>
          <a:pathLst>
            <a:path>
              <a:moveTo>
                <a:pt x="0" y="0"/>
              </a:moveTo>
              <a:lnTo>
                <a:pt x="926473"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7CB83E-FADB-420B-8A88-B747B4108930}">
      <dsp:nvSpPr>
        <dsp:cNvPr id="0" name=""/>
        <dsp:cNvSpPr/>
      </dsp:nvSpPr>
      <dsp:spPr>
        <a:xfrm rot="8241445">
          <a:off x="7260276" y="3126413"/>
          <a:ext cx="926473" cy="0"/>
        </a:xfrm>
        <a:custGeom>
          <a:avLst/>
          <a:gdLst/>
          <a:ahLst/>
          <a:cxnLst/>
          <a:rect l="0" t="0" r="0" b="0"/>
          <a:pathLst>
            <a:path>
              <a:moveTo>
                <a:pt x="0" y="0"/>
              </a:moveTo>
              <a:lnTo>
                <a:pt x="926473"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07520A-E219-4FA1-985D-1F7A17EEF7D5}">
      <dsp:nvSpPr>
        <dsp:cNvPr id="0" name=""/>
        <dsp:cNvSpPr/>
      </dsp:nvSpPr>
      <dsp:spPr>
        <a:xfrm>
          <a:off x="5875953" y="344022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9504D3-251D-44BE-97B7-1D550C3639A3}">
      <dsp:nvSpPr>
        <dsp:cNvPr id="0" name=""/>
        <dsp:cNvSpPr/>
      </dsp:nvSpPr>
      <dsp:spPr>
        <a:xfrm>
          <a:off x="6041702" y="3087627"/>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SignalR</a:t>
          </a:r>
          <a:endParaRPr lang="en-US" sz="1500" b="0" i="0" kern="1200" dirty="0">
            <a:latin typeface="Graphik Extralight" charset="0"/>
            <a:ea typeface="Graphik Extralight" charset="0"/>
            <a:cs typeface="Graphik Extralight" charset="0"/>
          </a:endParaRPr>
        </a:p>
      </dsp:txBody>
      <dsp:txXfrm>
        <a:off x="6041702" y="3087627"/>
        <a:ext cx="1175308" cy="705184"/>
      </dsp:txXfrm>
    </dsp:sp>
    <dsp:sp modelId="{D9A1F54C-0E3A-4B2F-8148-ACF145932D7D}">
      <dsp:nvSpPr>
        <dsp:cNvPr id="0" name=""/>
        <dsp:cNvSpPr/>
      </dsp:nvSpPr>
      <dsp:spPr>
        <a:xfrm>
          <a:off x="7217010" y="344022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0FC70A-A4E9-483F-94CF-C915C4C22B93}">
      <dsp:nvSpPr>
        <dsp:cNvPr id="0" name=""/>
        <dsp:cNvSpPr/>
      </dsp:nvSpPr>
      <dsp:spPr>
        <a:xfrm rot="3690054">
          <a:off x="4821047" y="3517790"/>
          <a:ext cx="1428304" cy="0"/>
        </a:xfrm>
        <a:custGeom>
          <a:avLst/>
          <a:gdLst/>
          <a:ahLst/>
          <a:cxnLst/>
          <a:rect l="0" t="0" r="0" b="0"/>
          <a:pathLst>
            <a:path>
              <a:moveTo>
                <a:pt x="0" y="0"/>
              </a:moveTo>
              <a:lnTo>
                <a:pt x="1428304"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7CAEFE-7687-43D7-B09C-8A786EE919D3}">
      <dsp:nvSpPr>
        <dsp:cNvPr id="0" name=""/>
        <dsp:cNvSpPr/>
      </dsp:nvSpPr>
      <dsp:spPr>
        <a:xfrm rot="7109946">
          <a:off x="7009361" y="3517790"/>
          <a:ext cx="1428304" cy="0"/>
        </a:xfrm>
        <a:custGeom>
          <a:avLst/>
          <a:gdLst/>
          <a:ahLst/>
          <a:cxnLst/>
          <a:rect l="0" t="0" r="0" b="0"/>
          <a:pathLst>
            <a:path>
              <a:moveTo>
                <a:pt x="0" y="0"/>
              </a:moveTo>
              <a:lnTo>
                <a:pt x="1428304"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5D9DD-2635-4FB0-BB5B-BE87041BF4F1}">
      <dsp:nvSpPr>
        <dsp:cNvPr id="0" name=""/>
        <dsp:cNvSpPr/>
      </dsp:nvSpPr>
      <dsp:spPr>
        <a:xfrm>
          <a:off x="5875953" y="4145405"/>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B1D052-BB80-45F3-9FDD-67126FC0DACE}">
      <dsp:nvSpPr>
        <dsp:cNvPr id="0" name=""/>
        <dsp:cNvSpPr/>
      </dsp:nvSpPr>
      <dsp:spPr>
        <a:xfrm>
          <a:off x="6041702" y="3792812"/>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Python</a:t>
          </a:r>
          <a:endParaRPr lang="en-US" sz="1500" b="0" i="0" kern="1200" dirty="0">
            <a:latin typeface="Graphik Extralight" charset="0"/>
            <a:ea typeface="Graphik Extralight" charset="0"/>
            <a:cs typeface="Graphik Extralight" charset="0"/>
          </a:endParaRPr>
        </a:p>
      </dsp:txBody>
      <dsp:txXfrm>
        <a:off x="6041702" y="3792812"/>
        <a:ext cx="1175308" cy="705184"/>
      </dsp:txXfrm>
    </dsp:sp>
    <dsp:sp modelId="{77365C05-6E8A-4C9B-AD7B-3AA3341F9D8E}">
      <dsp:nvSpPr>
        <dsp:cNvPr id="0" name=""/>
        <dsp:cNvSpPr/>
      </dsp:nvSpPr>
      <dsp:spPr>
        <a:xfrm>
          <a:off x="7217010" y="4145405"/>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FADA27-4F94-4287-8C9C-326FC54DAB65}">
      <dsp:nvSpPr>
        <dsp:cNvPr id="0" name=""/>
        <dsp:cNvSpPr/>
      </dsp:nvSpPr>
      <dsp:spPr>
        <a:xfrm rot="4206116">
          <a:off x="4534006" y="3909168"/>
          <a:ext cx="2002387" cy="0"/>
        </a:xfrm>
        <a:custGeom>
          <a:avLst/>
          <a:gdLst/>
          <a:ahLst/>
          <a:cxnLst/>
          <a:rect l="0" t="0" r="0" b="0"/>
          <a:pathLst>
            <a:path>
              <a:moveTo>
                <a:pt x="0" y="0"/>
              </a:moveTo>
              <a:lnTo>
                <a:pt x="2002387"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1CE96D-192D-48FB-AF8B-A7407DB2EC7B}">
      <dsp:nvSpPr>
        <dsp:cNvPr id="0" name=""/>
        <dsp:cNvSpPr/>
      </dsp:nvSpPr>
      <dsp:spPr>
        <a:xfrm rot="6593884">
          <a:off x="6722319" y="3909168"/>
          <a:ext cx="2002387" cy="0"/>
        </a:xfrm>
        <a:custGeom>
          <a:avLst/>
          <a:gdLst/>
          <a:ahLst/>
          <a:cxnLst/>
          <a:rect l="0" t="0" r="0" b="0"/>
          <a:pathLst>
            <a:path>
              <a:moveTo>
                <a:pt x="0" y="0"/>
              </a:moveTo>
              <a:lnTo>
                <a:pt x="2002387"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39EA62-46F7-4986-8576-6E2D0CAC4920}">
      <dsp:nvSpPr>
        <dsp:cNvPr id="0" name=""/>
        <dsp:cNvSpPr/>
      </dsp:nvSpPr>
      <dsp:spPr>
        <a:xfrm>
          <a:off x="5875953" y="485059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B24E81-9AEA-4431-B4B6-5604CC5A3EA1}">
      <dsp:nvSpPr>
        <dsp:cNvPr id="0" name=""/>
        <dsp:cNvSpPr/>
      </dsp:nvSpPr>
      <dsp:spPr>
        <a:xfrm>
          <a:off x="6041702" y="4497997"/>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LINQ</a:t>
          </a:r>
          <a:endParaRPr lang="en-US" sz="1500" b="0" i="0" kern="1200" dirty="0">
            <a:latin typeface="Graphik Extralight" charset="0"/>
            <a:ea typeface="Graphik Extralight" charset="0"/>
            <a:cs typeface="Graphik Extralight" charset="0"/>
          </a:endParaRPr>
        </a:p>
      </dsp:txBody>
      <dsp:txXfrm>
        <a:off x="6041702" y="4497997"/>
        <a:ext cx="1175308" cy="705184"/>
      </dsp:txXfrm>
    </dsp:sp>
    <dsp:sp modelId="{BE52E739-7D27-4E45-831B-0E2523D0459D}">
      <dsp:nvSpPr>
        <dsp:cNvPr id="0" name=""/>
        <dsp:cNvSpPr/>
      </dsp:nvSpPr>
      <dsp:spPr>
        <a:xfrm>
          <a:off x="7217010" y="485059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865E55-DD3C-4D5B-A42B-5405C63B0E3E}">
      <dsp:nvSpPr>
        <dsp:cNvPr id="0" name=""/>
        <dsp:cNvSpPr/>
      </dsp:nvSpPr>
      <dsp:spPr>
        <a:xfrm>
          <a:off x="8148498" y="2026017"/>
          <a:ext cx="1418036" cy="1418036"/>
        </a:xfrm>
        <a:prstGeom prst="ellipse">
          <a:avLst/>
        </a:prstGeom>
        <a:solidFill>
          <a:schemeClr val="accent4">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rtl="0">
            <a:lnSpc>
              <a:spcPct val="90000"/>
            </a:lnSpc>
            <a:spcBef>
              <a:spcPct val="0"/>
            </a:spcBef>
            <a:spcAft>
              <a:spcPct val="35000"/>
            </a:spcAft>
          </a:pPr>
          <a:r>
            <a:rPr lang="en-US" sz="2000" b="0" i="0" kern="1200" smtClean="0">
              <a:solidFill>
                <a:schemeClr val="tx1"/>
              </a:solidFill>
              <a:latin typeface="Graphik Extralight" charset="0"/>
              <a:ea typeface="Graphik Extralight" charset="0"/>
              <a:cs typeface="Graphik Extralight" charset="0"/>
            </a:rPr>
            <a:t>Visualize with</a:t>
          </a:r>
          <a:endParaRPr lang="en-US" sz="2000" b="0" i="0" kern="1200" dirty="0">
            <a:solidFill>
              <a:schemeClr val="tx1"/>
            </a:solidFill>
            <a:latin typeface="Graphik Extralight" charset="0"/>
            <a:ea typeface="Graphik Extralight" charset="0"/>
            <a:cs typeface="Graphik Extralight" charset="0"/>
          </a:endParaRPr>
        </a:p>
      </dsp:txBody>
      <dsp:txXfrm>
        <a:off x="8356165" y="2233684"/>
        <a:ext cx="1002702" cy="1002702"/>
      </dsp:txXfrm>
    </dsp:sp>
    <dsp:sp modelId="{516C0902-9215-4C87-B418-0FC089E72483}">
      <dsp:nvSpPr>
        <dsp:cNvPr id="0" name=""/>
        <dsp:cNvSpPr/>
      </dsp:nvSpPr>
      <dsp:spPr>
        <a:xfrm rot="19041445">
          <a:off x="9528283" y="2343657"/>
          <a:ext cx="926473" cy="0"/>
        </a:xfrm>
        <a:custGeom>
          <a:avLst/>
          <a:gdLst/>
          <a:ahLst/>
          <a:cxnLst/>
          <a:rect l="0" t="0" r="0" b="0"/>
          <a:pathLst>
            <a:path>
              <a:moveTo>
                <a:pt x="0" y="0"/>
              </a:moveTo>
              <a:lnTo>
                <a:pt x="926473"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2C27FD-7970-43EB-AF4F-2E71A1C1BCFF}">
      <dsp:nvSpPr>
        <dsp:cNvPr id="0" name=""/>
        <dsp:cNvSpPr/>
      </dsp:nvSpPr>
      <dsp:spPr>
        <a:xfrm>
          <a:off x="10332274" y="202985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66AC91-F0D0-473D-8CE0-8CB2300A31DD}">
      <dsp:nvSpPr>
        <dsp:cNvPr id="0" name=""/>
        <dsp:cNvSpPr/>
      </dsp:nvSpPr>
      <dsp:spPr>
        <a:xfrm>
          <a:off x="10498023" y="1677258"/>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F#</a:t>
          </a:r>
          <a:endParaRPr lang="en-US" sz="1500" b="0" i="0" kern="1200" dirty="0">
            <a:latin typeface="Graphik Extralight" charset="0"/>
            <a:ea typeface="Graphik Extralight" charset="0"/>
            <a:cs typeface="Graphik Extralight" charset="0"/>
          </a:endParaRPr>
        </a:p>
      </dsp:txBody>
      <dsp:txXfrm>
        <a:off x="10498023" y="1677258"/>
        <a:ext cx="1175308" cy="705184"/>
      </dsp:txXfrm>
    </dsp:sp>
    <dsp:sp modelId="{E51C02B1-5AC7-4AFF-8300-2851BA3C0A78}">
      <dsp:nvSpPr>
        <dsp:cNvPr id="0" name=""/>
        <dsp:cNvSpPr/>
      </dsp:nvSpPr>
      <dsp:spPr>
        <a:xfrm>
          <a:off x="9650766" y="2735035"/>
          <a:ext cx="681508" cy="0"/>
        </a:xfrm>
        <a:custGeom>
          <a:avLst/>
          <a:gdLst/>
          <a:ahLst/>
          <a:cxnLst/>
          <a:rect l="0" t="0" r="0" b="0"/>
          <a:pathLst>
            <a:path>
              <a:moveTo>
                <a:pt x="0" y="0"/>
              </a:moveTo>
              <a:lnTo>
                <a:pt x="681508"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62AC2C-7BE6-4BA7-86D0-8A6AE565ACA3}">
      <dsp:nvSpPr>
        <dsp:cNvPr id="0" name=""/>
        <dsp:cNvSpPr/>
      </dsp:nvSpPr>
      <dsp:spPr>
        <a:xfrm>
          <a:off x="10332274" y="2735035"/>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548DA5-27E7-4A78-A521-70CFCE2E57F6}">
      <dsp:nvSpPr>
        <dsp:cNvPr id="0" name=""/>
        <dsp:cNvSpPr/>
      </dsp:nvSpPr>
      <dsp:spPr>
        <a:xfrm>
          <a:off x="10498023" y="2382443"/>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Matlab</a:t>
          </a:r>
          <a:endParaRPr lang="en-US" sz="1500" b="0" i="0" kern="1200" dirty="0">
            <a:latin typeface="Graphik Extralight" charset="0"/>
            <a:ea typeface="Graphik Extralight" charset="0"/>
            <a:cs typeface="Graphik Extralight" charset="0"/>
          </a:endParaRPr>
        </a:p>
      </dsp:txBody>
      <dsp:txXfrm>
        <a:off x="10498023" y="2382443"/>
        <a:ext cx="1175308" cy="705184"/>
      </dsp:txXfrm>
    </dsp:sp>
    <dsp:sp modelId="{2D4E3B46-274D-41C9-A405-EE9C4DFCAE88}">
      <dsp:nvSpPr>
        <dsp:cNvPr id="0" name=""/>
        <dsp:cNvSpPr/>
      </dsp:nvSpPr>
      <dsp:spPr>
        <a:xfrm rot="2558555">
          <a:off x="9528283" y="3126413"/>
          <a:ext cx="926473" cy="0"/>
        </a:xfrm>
        <a:custGeom>
          <a:avLst/>
          <a:gdLst/>
          <a:ahLst/>
          <a:cxnLst/>
          <a:rect l="0" t="0" r="0" b="0"/>
          <a:pathLst>
            <a:path>
              <a:moveTo>
                <a:pt x="0" y="0"/>
              </a:moveTo>
              <a:lnTo>
                <a:pt x="926473"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389D76-AAF6-49EE-9D34-24DA68352EA1}">
      <dsp:nvSpPr>
        <dsp:cNvPr id="0" name=""/>
        <dsp:cNvSpPr/>
      </dsp:nvSpPr>
      <dsp:spPr>
        <a:xfrm>
          <a:off x="10332274" y="344022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1442F9-A06F-4630-B09F-3A54EED0F62D}">
      <dsp:nvSpPr>
        <dsp:cNvPr id="0" name=""/>
        <dsp:cNvSpPr/>
      </dsp:nvSpPr>
      <dsp:spPr>
        <a:xfrm>
          <a:off x="10498023" y="3087627"/>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R</a:t>
          </a:r>
          <a:endParaRPr lang="en-US" sz="1500" b="0" i="0" kern="1200" dirty="0">
            <a:latin typeface="Graphik Extralight" charset="0"/>
            <a:ea typeface="Graphik Extralight" charset="0"/>
            <a:cs typeface="Graphik Extralight" charset="0"/>
          </a:endParaRPr>
        </a:p>
      </dsp:txBody>
      <dsp:txXfrm>
        <a:off x="10498023" y="3087627"/>
        <a:ext cx="1175308" cy="70518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3.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9F3420-C2EF-4F9B-B7E0-7B1D6CD072D5}" type="datetimeFigureOut">
              <a:rPr lang="en-US" smtClean="0"/>
              <a:t>12/7/15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D8863F-4CEE-45F4-BAE3-09F17F7E7A62}" type="slidenum">
              <a:rPr lang="en-US" smtClean="0"/>
              <a:t>‹#›</a:t>
            </a:fld>
            <a:endParaRPr lang="en-US" dirty="0"/>
          </a:p>
        </p:txBody>
      </p:sp>
    </p:spTree>
    <p:extLst>
      <p:ext uri="{BB962C8B-B14F-4D97-AF65-F5344CB8AC3E}">
        <p14:creationId xmlns:p14="http://schemas.microsoft.com/office/powerpoint/2010/main" val="32389282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1B89EF-20F4-41E1-849C-92F341F1F0A0}" type="datetimeFigureOut">
              <a:rPr lang="en-US" smtClean="0"/>
              <a:t>12/7/15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A0DD30-86D3-4C75-8BA1-3B5969590ABE}" type="slidenum">
              <a:rPr lang="en-US" smtClean="0"/>
              <a:t>‹#›</a:t>
            </a:fld>
            <a:endParaRPr lang="en-US" dirty="0"/>
          </a:p>
        </p:txBody>
      </p:sp>
    </p:spTree>
    <p:extLst>
      <p:ext uri="{BB962C8B-B14F-4D97-AF65-F5344CB8AC3E}">
        <p14:creationId xmlns:p14="http://schemas.microsoft.com/office/powerpoint/2010/main" val="4090812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Jet is awesome. </a:t>
            </a:r>
          </a:p>
          <a:p>
            <a:r>
              <a:rPr lang="en-US" dirty="0" smtClean="0"/>
              <a:t>Jet</a:t>
            </a:r>
            <a:r>
              <a:rPr lang="en-US" baseline="0" dirty="0" smtClean="0"/>
              <a:t> is hiring. </a:t>
            </a:r>
          </a:p>
          <a:p>
            <a:r>
              <a:rPr lang="en-US" dirty="0" smtClean="0"/>
              <a:t>Jet is all F#. </a:t>
            </a:r>
          </a:p>
          <a:p>
            <a:endParaRPr lang="en-US" dirty="0" smtClean="0"/>
          </a:p>
          <a:p>
            <a:endParaRPr lang="en-US" dirty="0" smtClean="0"/>
          </a:p>
          <a:p>
            <a:r>
              <a:rPr lang="en-US" dirty="0" smtClean="0"/>
              <a:t>NY</a:t>
            </a:r>
            <a:r>
              <a:rPr lang="en-US" baseline="0" dirty="0" smtClean="0"/>
              <a:t> F# user group is very vibrant</a:t>
            </a:r>
          </a:p>
          <a:p>
            <a:r>
              <a:rPr lang="en-US" dirty="0" smtClean="0"/>
              <a:t>Starting up labs</a:t>
            </a:r>
            <a:r>
              <a:rPr lang="en-US" baseline="0" dirty="0" smtClean="0"/>
              <a:t> once a month</a:t>
            </a:r>
          </a:p>
          <a:p>
            <a:r>
              <a:rPr lang="en-US" dirty="0" smtClean="0"/>
              <a:t>Starting classes. </a:t>
            </a:r>
          </a:p>
        </p:txBody>
      </p:sp>
      <p:sp>
        <p:nvSpPr>
          <p:cNvPr id="4" name="Slide Number Placeholder 3"/>
          <p:cNvSpPr>
            <a:spLocks noGrp="1"/>
          </p:cNvSpPr>
          <p:nvPr>
            <p:ph type="sldNum" sz="quarter" idx="10"/>
          </p:nvPr>
        </p:nvSpPr>
        <p:spPr/>
        <p:txBody>
          <a:bodyPr/>
          <a:lstStyle/>
          <a:p>
            <a:fld id="{4FA0DD30-86D3-4C75-8BA1-3B5969590ABE}" type="slidenum">
              <a:rPr lang="en-US" smtClean="0"/>
              <a:t>1</a:t>
            </a:fld>
            <a:endParaRPr lang="en-US" dirty="0"/>
          </a:p>
        </p:txBody>
      </p:sp>
    </p:spTree>
    <p:extLst>
      <p:ext uri="{BB962C8B-B14F-4D97-AF65-F5344CB8AC3E}">
        <p14:creationId xmlns:p14="http://schemas.microsoft.com/office/powerpoint/2010/main" val="1010525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an example. </a:t>
            </a:r>
          </a:p>
          <a:p>
            <a:endParaRPr lang="en-US" dirty="0" smtClean="0"/>
          </a:p>
          <a:p>
            <a:r>
              <a:rPr lang="en-US" dirty="0" smtClean="0"/>
              <a:t>From </a:t>
            </a:r>
            <a:r>
              <a:rPr lang="en-US" dirty="0" err="1" smtClean="0"/>
              <a:t>fsharpforfunandprofit.com</a:t>
            </a:r>
            <a:endParaRPr lang="en-US" dirty="0" smtClean="0"/>
          </a:p>
        </p:txBody>
      </p:sp>
      <p:sp>
        <p:nvSpPr>
          <p:cNvPr id="4" name="Slide Number Placeholder 3"/>
          <p:cNvSpPr>
            <a:spLocks noGrp="1"/>
          </p:cNvSpPr>
          <p:nvPr>
            <p:ph type="sldNum" sz="quarter" idx="10"/>
          </p:nvPr>
        </p:nvSpPr>
        <p:spPr/>
        <p:txBody>
          <a:bodyPr/>
          <a:lstStyle/>
          <a:p>
            <a:fld id="{A6641F30-EF98-954F-BC02-93015769DEB0}" type="slidenum">
              <a:rPr lang="en-US" smtClean="0"/>
              <a:t>21</a:t>
            </a:fld>
            <a:endParaRPr lang="en-US"/>
          </a:p>
        </p:txBody>
      </p:sp>
    </p:spTree>
    <p:extLst>
      <p:ext uri="{BB962C8B-B14F-4D97-AF65-F5344CB8AC3E}">
        <p14:creationId xmlns:p14="http://schemas.microsoft.com/office/powerpoint/2010/main" val="2096288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Option type is a simple discriminated union. </a:t>
            </a:r>
          </a:p>
          <a:p>
            <a:endParaRPr lang="en-US" baseline="0" dirty="0" smtClean="0"/>
          </a:p>
          <a:p>
            <a:r>
              <a:rPr lang="en-US" baseline="0" dirty="0" smtClean="0"/>
              <a:t>Both are idiomatic. </a:t>
            </a:r>
          </a:p>
          <a:p>
            <a:endParaRPr lang="en-US" baseline="0" dirty="0" smtClean="0"/>
          </a:p>
          <a:p>
            <a:r>
              <a:rPr lang="en-US" baseline="0" dirty="0" smtClean="0"/>
              <a:t>C# version still lacks structural equality (based on contents): that means overriding the equality implementation, the comparison implementation, AND </a:t>
            </a:r>
            <a:r>
              <a:rPr lang="en-US" baseline="0" dirty="0" err="1" smtClean="0"/>
              <a:t>GetHashCode</a:t>
            </a:r>
            <a:r>
              <a:rPr lang="en-US" baseline="0" dirty="0" smtClean="0"/>
              <a:t>. (generates a hash code from your object instance). </a:t>
            </a:r>
          </a:p>
          <a:p>
            <a:r>
              <a:rPr lang="en-US" baseline="0" dirty="0" smtClean="0"/>
              <a:t>Also not proper immutability because private set is still mutable. To get real immutability, there should be no setter, and the backing field should be </a:t>
            </a:r>
            <a:r>
              <a:rPr lang="en-US" baseline="0" dirty="0" err="1" smtClean="0"/>
              <a:t>readonly</a:t>
            </a:r>
            <a:r>
              <a:rPr lang="en-US" baseline="0" dirty="0" smtClean="0"/>
              <a:t>.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Pattern matching is</a:t>
            </a:r>
            <a:r>
              <a:rPr lang="en-US" baseline="0" dirty="0" smtClean="0"/>
              <a:t> like a switch statement, but WAY more powerful. </a:t>
            </a:r>
          </a:p>
          <a:p>
            <a:endParaRPr lang="en-US" baseline="0" dirty="0" smtClean="0"/>
          </a:p>
        </p:txBody>
      </p:sp>
      <p:sp>
        <p:nvSpPr>
          <p:cNvPr id="4" name="Slide Number Placeholder 3"/>
          <p:cNvSpPr>
            <a:spLocks noGrp="1"/>
          </p:cNvSpPr>
          <p:nvPr>
            <p:ph type="sldNum" sz="quarter" idx="10"/>
          </p:nvPr>
        </p:nvSpPr>
        <p:spPr/>
        <p:txBody>
          <a:bodyPr/>
          <a:lstStyle/>
          <a:p>
            <a:fld id="{A6641F30-EF98-954F-BC02-93015769DEB0}" type="slidenum">
              <a:rPr lang="en-US" smtClean="0"/>
              <a:t>22</a:t>
            </a:fld>
            <a:endParaRPr lang="en-US"/>
          </a:p>
        </p:txBody>
      </p:sp>
    </p:spTree>
    <p:extLst>
      <p:ext uri="{BB962C8B-B14F-4D97-AF65-F5344CB8AC3E}">
        <p14:creationId xmlns:p14="http://schemas.microsoft.com/office/powerpoint/2010/main" val="1526466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23</a:t>
            </a:fld>
            <a:endParaRPr lang="en-US"/>
          </a:p>
        </p:txBody>
      </p:sp>
    </p:spTree>
    <p:extLst>
      <p:ext uri="{BB962C8B-B14F-4D97-AF65-F5344CB8AC3E}">
        <p14:creationId xmlns:p14="http://schemas.microsoft.com/office/powerpoint/2010/main" val="1499355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Option type is a simple discriminated union. </a:t>
            </a:r>
          </a:p>
          <a:p>
            <a:endParaRPr lang="en-US" baseline="0" dirty="0" smtClean="0"/>
          </a:p>
          <a:p>
            <a:r>
              <a:rPr lang="en-US" baseline="0" dirty="0" smtClean="0"/>
              <a:t>Both are idiomatic. </a:t>
            </a:r>
          </a:p>
          <a:p>
            <a:endParaRPr lang="en-US" baseline="0" dirty="0" smtClean="0"/>
          </a:p>
          <a:p>
            <a:r>
              <a:rPr lang="en-US" baseline="0" dirty="0" smtClean="0"/>
              <a:t>C# version still lacks structural equality (based on contents): that means overriding the equality implementation, the comparison implementation, AND </a:t>
            </a:r>
            <a:r>
              <a:rPr lang="en-US" baseline="0" dirty="0" err="1" smtClean="0"/>
              <a:t>GetHashCode</a:t>
            </a:r>
            <a:r>
              <a:rPr lang="en-US" baseline="0" dirty="0" smtClean="0"/>
              <a:t>. (generates a hash code from your object instance). </a:t>
            </a:r>
          </a:p>
          <a:p>
            <a:r>
              <a:rPr lang="en-US" baseline="0" dirty="0" smtClean="0"/>
              <a:t>Also not proper immutability because private set is still mutable. To get real immutability, there should be no setter, and the backing field should be </a:t>
            </a:r>
            <a:r>
              <a:rPr lang="en-US" baseline="0" dirty="0" err="1" smtClean="0"/>
              <a:t>readonly</a:t>
            </a:r>
            <a:r>
              <a:rPr lang="en-US" baseline="0" dirty="0" smtClean="0"/>
              <a:t>.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Pattern matching is</a:t>
            </a:r>
            <a:r>
              <a:rPr lang="en-US" baseline="0" dirty="0" smtClean="0"/>
              <a:t> like a switch statement, but WAY more powerful. </a:t>
            </a:r>
          </a:p>
          <a:p>
            <a:endParaRPr lang="en-US" baseline="0" dirty="0" smtClean="0"/>
          </a:p>
        </p:txBody>
      </p:sp>
      <p:sp>
        <p:nvSpPr>
          <p:cNvPr id="4" name="Slide Number Placeholder 3"/>
          <p:cNvSpPr>
            <a:spLocks noGrp="1"/>
          </p:cNvSpPr>
          <p:nvPr>
            <p:ph type="sldNum" sz="quarter" idx="10"/>
          </p:nvPr>
        </p:nvSpPr>
        <p:spPr/>
        <p:txBody>
          <a:bodyPr/>
          <a:lstStyle/>
          <a:p>
            <a:fld id="{A6641F30-EF98-954F-BC02-93015769DEB0}" type="slidenum">
              <a:rPr lang="en-US" smtClean="0"/>
              <a:t>24</a:t>
            </a:fld>
            <a:endParaRPr lang="en-US"/>
          </a:p>
        </p:txBody>
      </p:sp>
    </p:spTree>
    <p:extLst>
      <p:ext uri="{BB962C8B-B14F-4D97-AF65-F5344CB8AC3E}">
        <p14:creationId xmlns:p14="http://schemas.microsoft.com/office/powerpoint/2010/main" val="1053305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err="1" smtClean="0">
                <a:solidFill>
                  <a:schemeClr val="tx1"/>
                </a:solidFill>
                <a:latin typeface="+mn-lt"/>
                <a:ea typeface="+mn-ea"/>
                <a:cs typeface="+mn-cs"/>
              </a:rPr>
              <a:t>NullReferenceException</a:t>
            </a:r>
            <a:r>
              <a:rPr lang="en-US" sz="1200" u="none" kern="1200" baseline="0" dirty="0" smtClean="0">
                <a:solidFill>
                  <a:schemeClr val="tx1"/>
                </a:solidFill>
                <a:latin typeface="+mn-lt"/>
                <a:ea typeface="+mn-ea"/>
                <a:cs typeface="+mn-cs"/>
              </a:rPr>
              <a:t> can be obviated because of option types. </a:t>
            </a:r>
          </a:p>
          <a:p>
            <a:r>
              <a:rPr lang="en-US" sz="1200" u="none" kern="1200" baseline="0" dirty="0" smtClean="0">
                <a:solidFill>
                  <a:schemeClr val="tx1"/>
                </a:solidFill>
                <a:latin typeface="+mn-lt"/>
                <a:ea typeface="+mn-ea"/>
                <a:cs typeface="+mn-cs"/>
              </a:rPr>
              <a:t>Similar to </a:t>
            </a:r>
            <a:r>
              <a:rPr lang="en-US" sz="1200" u="none" kern="1200" baseline="0" dirty="0" err="1" smtClean="0">
                <a:solidFill>
                  <a:schemeClr val="tx1"/>
                </a:solidFill>
                <a:latin typeface="+mn-lt"/>
                <a:ea typeface="+mn-ea"/>
                <a:cs typeface="+mn-cs"/>
              </a:rPr>
              <a:t>nullable</a:t>
            </a:r>
            <a:r>
              <a:rPr lang="en-US" sz="1200" u="none" kern="1200" baseline="0" dirty="0" smtClean="0">
                <a:solidFill>
                  <a:schemeClr val="tx1"/>
                </a:solidFill>
                <a:latin typeface="+mn-lt"/>
                <a:ea typeface="+mn-ea"/>
                <a:cs typeface="+mn-cs"/>
              </a:rPr>
              <a:t>&lt;</a:t>
            </a:r>
            <a:r>
              <a:rPr lang="en-US" sz="1200" u="none" kern="1200" baseline="0" dirty="0" err="1" smtClean="0">
                <a:solidFill>
                  <a:schemeClr val="tx1"/>
                </a:solidFill>
                <a:latin typeface="+mn-lt"/>
                <a:ea typeface="+mn-ea"/>
                <a:cs typeface="+mn-cs"/>
              </a:rPr>
              <a:t>int</a:t>
            </a:r>
            <a:r>
              <a:rPr lang="en-US" sz="1200" u="none" kern="1200" baseline="0" dirty="0" smtClean="0">
                <a:solidFill>
                  <a:schemeClr val="tx1"/>
                </a:solidFill>
                <a:latin typeface="+mn-lt"/>
                <a:ea typeface="+mn-ea"/>
                <a:cs typeface="+mn-cs"/>
              </a:rPr>
              <a:t>&gt; but different because: </a:t>
            </a:r>
          </a:p>
          <a:p>
            <a:r>
              <a:rPr lang="en-US" sz="1200" u="none" kern="1200" baseline="0" dirty="0" smtClean="0">
                <a:solidFill>
                  <a:schemeClr val="tx1"/>
                </a:solidFill>
                <a:latin typeface="+mn-lt"/>
                <a:ea typeface="+mn-ea"/>
                <a:cs typeface="+mn-cs"/>
              </a:rPr>
              <a:t>Can be used on any type (strings, functions)</a:t>
            </a:r>
          </a:p>
          <a:p>
            <a:r>
              <a:rPr lang="en-US" sz="1200" u="none" kern="1200" baseline="0" dirty="0" smtClean="0">
                <a:solidFill>
                  <a:schemeClr val="tx1"/>
                </a:solidFill>
                <a:latin typeface="+mn-lt"/>
                <a:ea typeface="+mn-ea"/>
                <a:cs typeface="+mn-cs"/>
              </a:rPr>
              <a:t>When pattern matched on, forces you to consider None case</a:t>
            </a:r>
          </a:p>
          <a:p>
            <a:r>
              <a:rPr lang="en-US" sz="1200" u="none" kern="1200" baseline="0" dirty="0" smtClean="0">
                <a:solidFill>
                  <a:schemeClr val="tx1"/>
                </a:solidFill>
                <a:latin typeface="+mn-lt"/>
                <a:ea typeface="+mn-ea"/>
                <a:cs typeface="+mn-cs"/>
              </a:rPr>
              <a:t>Can use map, </a:t>
            </a:r>
            <a:r>
              <a:rPr lang="en-US" sz="1200" u="none" kern="1200" baseline="0" dirty="0" err="1" smtClean="0">
                <a:solidFill>
                  <a:schemeClr val="tx1"/>
                </a:solidFill>
                <a:latin typeface="+mn-lt"/>
                <a:ea typeface="+mn-ea"/>
                <a:cs typeface="+mn-cs"/>
              </a:rPr>
              <a:t>iter</a:t>
            </a:r>
            <a:r>
              <a:rPr lang="en-US" sz="1200" u="none" kern="1200" baseline="0" dirty="0" smtClean="0">
                <a:solidFill>
                  <a:schemeClr val="tx1"/>
                </a:solidFill>
                <a:latin typeface="+mn-lt"/>
                <a:ea typeface="+mn-ea"/>
                <a:cs typeface="+mn-cs"/>
              </a:rPr>
              <a:t>, etc. functions. </a:t>
            </a:r>
          </a:p>
          <a:p>
            <a:r>
              <a:rPr lang="en-US" sz="1200" u="none" kern="1200" baseline="0" dirty="0" err="1" smtClean="0">
                <a:solidFill>
                  <a:schemeClr val="tx1"/>
                </a:solidFill>
                <a:latin typeface="+mn-lt"/>
                <a:ea typeface="+mn-ea"/>
                <a:cs typeface="+mn-cs"/>
              </a:rPr>
              <a:t>Nestable</a:t>
            </a:r>
            <a:r>
              <a:rPr lang="en-US" sz="1200" u="none" kern="1200" baseline="0" dirty="0" smtClean="0">
                <a:solidFill>
                  <a:schemeClr val="tx1"/>
                </a:solidFill>
                <a:latin typeface="+mn-lt"/>
                <a:ea typeface="+mn-ea"/>
                <a:cs typeface="+mn-cs"/>
              </a:rPr>
              <a:t>: Option&lt;Option&lt;</a:t>
            </a:r>
            <a:r>
              <a:rPr lang="en-US" sz="1200" u="none" kern="1200" baseline="0" dirty="0" err="1" smtClean="0">
                <a:solidFill>
                  <a:schemeClr val="tx1"/>
                </a:solidFill>
                <a:latin typeface="+mn-lt"/>
                <a:ea typeface="+mn-ea"/>
                <a:cs typeface="+mn-cs"/>
              </a:rPr>
              <a:t>int</a:t>
            </a:r>
            <a:r>
              <a:rPr lang="en-US" sz="1200" u="none" kern="1200" baseline="0" dirty="0" smtClean="0">
                <a:solidFill>
                  <a:schemeClr val="tx1"/>
                </a:solidFill>
                <a:latin typeface="+mn-lt"/>
                <a:ea typeface="+mn-ea"/>
                <a:cs typeface="+mn-cs"/>
              </a:rPr>
              <a:t>&gt;&gt; is valid.</a:t>
            </a:r>
          </a:p>
          <a:p>
            <a:endParaRPr lang="en-US" dirty="0" smtClean="0"/>
          </a:p>
        </p:txBody>
      </p:sp>
      <p:sp>
        <p:nvSpPr>
          <p:cNvPr id="4" name="Slide Number Placeholder 3"/>
          <p:cNvSpPr>
            <a:spLocks noGrp="1"/>
          </p:cNvSpPr>
          <p:nvPr>
            <p:ph type="sldNum" sz="quarter" idx="10"/>
          </p:nvPr>
        </p:nvSpPr>
        <p:spPr/>
        <p:txBody>
          <a:bodyPr/>
          <a:lstStyle/>
          <a:p>
            <a:fld id="{A6641F30-EF98-954F-BC02-93015769DEB0}" type="slidenum">
              <a:rPr lang="en-US" smtClean="0"/>
              <a:t>25</a:t>
            </a:fld>
            <a:endParaRPr lang="en-US"/>
          </a:p>
        </p:txBody>
      </p:sp>
    </p:spTree>
    <p:extLst>
      <p:ext uri="{BB962C8B-B14F-4D97-AF65-F5344CB8AC3E}">
        <p14:creationId xmlns:p14="http://schemas.microsoft.com/office/powerpoint/2010/main" val="1505840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back up a minute. </a:t>
            </a:r>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28</a:t>
            </a:fld>
            <a:endParaRPr lang="en-US"/>
          </a:p>
        </p:txBody>
      </p:sp>
    </p:spTree>
    <p:extLst>
      <p:ext uri="{BB962C8B-B14F-4D97-AF65-F5344CB8AC3E}">
        <p14:creationId xmlns:p14="http://schemas.microsoft.com/office/powerpoint/2010/main" val="2024184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E.g.: </a:t>
            </a:r>
            <a:r>
              <a:rPr lang="en-US" dirty="0" err="1" smtClean="0"/>
              <a:t>TickSpec</a:t>
            </a:r>
            <a:r>
              <a:rPr lang="en-US" dirty="0" smtClean="0"/>
              <a:t>: </a:t>
            </a:r>
            <a:r>
              <a:rPr lang="en-US" dirty="0" err="1" smtClean="0"/>
              <a:t>StepDefinitions</a:t>
            </a:r>
            <a:r>
              <a:rPr lang="en-US" dirty="0" smtClean="0"/>
              <a:t> depends on </a:t>
            </a:r>
            <a:r>
              <a:rPr lang="en-US" dirty="0" err="1" smtClean="0"/>
              <a:t>TickSpec</a:t>
            </a:r>
            <a:r>
              <a:rPr lang="en-US" baseline="0" dirty="0" smtClean="0"/>
              <a:t>: Feature</a:t>
            </a:r>
            <a:endParaRPr lang="en-US" dirty="0" smtClean="0"/>
          </a:p>
          <a:p>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29</a:t>
            </a:fld>
            <a:endParaRPr lang="en-US"/>
          </a:p>
        </p:txBody>
      </p:sp>
    </p:spTree>
    <p:extLst>
      <p:ext uri="{BB962C8B-B14F-4D97-AF65-F5344CB8AC3E}">
        <p14:creationId xmlns:p14="http://schemas.microsoft.com/office/powerpoint/2010/main" val="996975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31</a:t>
            </a:fld>
            <a:endParaRPr lang="en-US"/>
          </a:p>
        </p:txBody>
      </p:sp>
    </p:spTree>
    <p:extLst>
      <p:ext uri="{BB962C8B-B14F-4D97-AF65-F5344CB8AC3E}">
        <p14:creationId xmlns:p14="http://schemas.microsoft.com/office/powerpoint/2010/main" val="382968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A compiler plug in. </a:t>
            </a:r>
          </a:p>
          <a:p>
            <a:r>
              <a:rPr lang="en-US" dirty="0" smtClean="0"/>
              <a:t>Get</a:t>
            </a:r>
            <a:r>
              <a:rPr lang="en-US" baseline="0" dirty="0" smtClean="0"/>
              <a:t> typed data into your code at design time. </a:t>
            </a:r>
            <a:r>
              <a:rPr lang="en-US" baseline="0" dirty="0" smtClean="0">
                <a:sym typeface="Wingdings" panose="05000000000000000000" pitchFamily="2" charset="2"/>
              </a:rPr>
              <a:t> Excel, csv, </a:t>
            </a:r>
            <a:r>
              <a:rPr lang="en-US" baseline="0" dirty="0" err="1" smtClean="0">
                <a:sym typeface="Wingdings" panose="05000000000000000000" pitchFamily="2" charset="2"/>
              </a:rPr>
              <a:t>wsdl</a:t>
            </a:r>
            <a:r>
              <a:rPr lang="en-US" baseline="0" dirty="0" smtClean="0">
                <a:sym typeface="Wingdings" panose="05000000000000000000" pitchFamily="2" charset="2"/>
              </a:rPr>
              <a:t>, </a:t>
            </a:r>
            <a:r>
              <a:rPr lang="en-US" baseline="0" dirty="0" err="1" smtClean="0">
                <a:sym typeface="Wingdings" panose="05000000000000000000" pitchFamily="2" charset="2"/>
              </a:rPr>
              <a:t>xaml</a:t>
            </a:r>
            <a:r>
              <a:rPr lang="en-US" baseline="0" dirty="0" smtClean="0">
                <a:sym typeface="Wingdings" panose="05000000000000000000" pitchFamily="2" charset="2"/>
              </a:rPr>
              <a:t>, </a:t>
            </a:r>
            <a:r>
              <a:rPr lang="en-US" baseline="0" dirty="0" err="1" smtClean="0">
                <a:sym typeface="Wingdings" panose="05000000000000000000" pitchFamily="2" charset="2"/>
              </a:rPr>
              <a:t>sql</a:t>
            </a:r>
            <a:r>
              <a:rPr lang="en-US" baseline="0" dirty="0" smtClean="0">
                <a:sym typeface="Wingdings" panose="05000000000000000000" pitchFamily="2" charset="2"/>
              </a:rPr>
              <a:t> server. </a:t>
            </a:r>
            <a:endParaRPr lang="en-US" baseline="0" dirty="0" smtClean="0"/>
          </a:p>
          <a:p>
            <a:r>
              <a:rPr lang="en-US" baseline="0" dirty="0" smtClean="0"/>
              <a:t>Good way to bring in other languages to F#. </a:t>
            </a:r>
            <a:r>
              <a:rPr lang="en-US" baseline="0" dirty="0" smtClean="0">
                <a:sym typeface="Wingdings" panose="05000000000000000000" pitchFamily="2" charset="2"/>
              </a:rPr>
              <a:t> Python, R, Matlab. </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B39DB01-3BEF-4443-A6DD-03FB916F8986}"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642202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World is information-rich! Exploration is fun! Big data! </a:t>
            </a:r>
          </a:p>
          <a:p>
            <a:endParaRPr lang="en-US" dirty="0" smtClean="0"/>
          </a:p>
          <a:p>
            <a:r>
              <a:rPr lang="en-US" dirty="0" smtClean="0"/>
              <a:t>Data has a form to it, a schema.</a:t>
            </a:r>
            <a:r>
              <a:rPr lang="en-US" baseline="0" dirty="0" smtClean="0"/>
              <a:t> Losing that while you’re playing around is </a:t>
            </a:r>
            <a:r>
              <a:rPr lang="en-US" baseline="0" dirty="0" smtClean="0">
                <a:sym typeface="Wingdings" panose="05000000000000000000" pitchFamily="2" charset="2"/>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2B39DB01-3BEF-4443-A6DD-03FB916F8986}"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559617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Exclusively</a:t>
            </a:r>
            <a:r>
              <a:rPr lang="en-US" baseline="0" dirty="0" smtClean="0"/>
              <a:t> F# </a:t>
            </a:r>
          </a:p>
          <a:p>
            <a:endParaRPr lang="en-US" baseline="0" dirty="0" smtClean="0"/>
          </a:p>
          <a:p>
            <a:r>
              <a:rPr lang="en-US" baseline="0" dirty="0" smtClean="0"/>
              <a:t>Ahead of </a:t>
            </a:r>
            <a:r>
              <a:rPr lang="en-US" baseline="0" dirty="0" err="1" smtClean="0"/>
              <a:t>Rakutan</a:t>
            </a:r>
            <a:r>
              <a:rPr lang="en-US" baseline="0" dirty="0" smtClean="0"/>
              <a:t> (Japanese), Sears, </a:t>
            </a:r>
            <a:r>
              <a:rPr lang="en-US" baseline="0" dirty="0" err="1" smtClean="0"/>
              <a:t>bestbuy</a:t>
            </a:r>
            <a:r>
              <a:rPr lang="en-US" baseline="0" dirty="0" smtClean="0"/>
              <a:t>, </a:t>
            </a:r>
            <a:r>
              <a:rPr lang="en-US" baseline="0" dirty="0" err="1" smtClean="0"/>
              <a:t>newegg</a:t>
            </a:r>
            <a:r>
              <a:rPr lang="is-IS" baseline="0" dirty="0" smtClean="0"/>
              <a:t>… </a:t>
            </a:r>
          </a:p>
          <a:p>
            <a:endParaRPr lang="is-IS" baseline="0" dirty="0" smtClean="0"/>
          </a:p>
          <a:p>
            <a:r>
              <a:rPr lang="en-US" baseline="0" dirty="0" smtClean="0"/>
              <a:t>B</a:t>
            </a:r>
            <a:r>
              <a:rPr lang="is-IS" baseline="0" dirty="0" smtClean="0"/>
              <a:t>ehind ebay, amazon, walmart. 	</a:t>
            </a:r>
            <a:endParaRPr lang="en-US" dirty="0"/>
          </a:p>
        </p:txBody>
      </p:sp>
      <p:sp>
        <p:nvSpPr>
          <p:cNvPr id="4" name="Slide Number Placeholder 3"/>
          <p:cNvSpPr>
            <a:spLocks noGrp="1"/>
          </p:cNvSpPr>
          <p:nvPr>
            <p:ph type="sldNum" sz="quarter" idx="10"/>
          </p:nvPr>
        </p:nvSpPr>
        <p:spPr/>
        <p:txBody>
          <a:bodyPr/>
          <a:lstStyle/>
          <a:p>
            <a:fld id="{679F38ED-66BD-6F44-8294-18267675852E}" type="slidenum">
              <a:rPr lang="en-US" smtClean="0"/>
              <a:t>3</a:t>
            </a:fld>
            <a:endParaRPr lang="en-US" dirty="0"/>
          </a:p>
        </p:txBody>
      </p:sp>
    </p:spTree>
    <p:extLst>
      <p:ext uri="{BB962C8B-B14F-4D97-AF65-F5344CB8AC3E}">
        <p14:creationId xmlns:p14="http://schemas.microsoft.com/office/powerpoint/2010/main" val="334620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Type providers are literally 1-2 lines of set</a:t>
            </a:r>
            <a:r>
              <a:rPr lang="en-US" baseline="0" dirty="0" smtClean="0"/>
              <a:t> up. </a:t>
            </a:r>
            <a:endParaRPr lang="en-US" dirty="0"/>
          </a:p>
        </p:txBody>
      </p:sp>
      <p:sp>
        <p:nvSpPr>
          <p:cNvPr id="4" name="Slide Number Placeholder 3"/>
          <p:cNvSpPr>
            <a:spLocks noGrp="1"/>
          </p:cNvSpPr>
          <p:nvPr>
            <p:ph type="sldNum" sz="quarter" idx="10"/>
          </p:nvPr>
        </p:nvSpPr>
        <p:spPr/>
        <p:txBody>
          <a:bodyPr/>
          <a:lstStyle/>
          <a:p>
            <a:fld id="{4FA0DD30-86D3-4C75-8BA1-3B5969590ABE}" type="slidenum">
              <a:rPr lang="en-US" smtClean="0"/>
              <a:t>35</a:t>
            </a:fld>
            <a:endParaRPr lang="en-US" dirty="0"/>
          </a:p>
        </p:txBody>
      </p:sp>
    </p:spTree>
    <p:extLst>
      <p:ext uri="{BB962C8B-B14F-4D97-AF65-F5344CB8AC3E}">
        <p14:creationId xmlns:p14="http://schemas.microsoft.com/office/powerpoint/2010/main" val="2920438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REPL -&gt; Discovery.</a:t>
            </a:r>
          </a:p>
          <a:p>
            <a:r>
              <a:rPr lang="en-US" dirty="0" smtClean="0"/>
              <a:t>No Code Gen -&gt;</a:t>
            </a:r>
            <a:r>
              <a:rPr lang="en-US" baseline="0" dirty="0" smtClean="0"/>
              <a:t> EF </a:t>
            </a:r>
          </a:p>
          <a:p>
            <a:endParaRPr lang="en-US" baseline="0" dirty="0" smtClean="0"/>
          </a:p>
          <a:p>
            <a:r>
              <a:rPr lang="en-US" baseline="0" dirty="0" smtClean="0"/>
              <a:t>EF type provider generates all the EF files, but does the generation in memory, then merges the resultant IL into your code, and cleans up after itself. No need to maintain all the </a:t>
            </a:r>
            <a:r>
              <a:rPr lang="en-US" baseline="0" smtClean="0"/>
              <a:t>EF leftover files. </a:t>
            </a:r>
            <a:endParaRPr lang="en-US" dirty="0"/>
          </a:p>
        </p:txBody>
      </p:sp>
      <p:sp>
        <p:nvSpPr>
          <p:cNvPr id="4" name="Slide Number Placeholder 3"/>
          <p:cNvSpPr>
            <a:spLocks noGrp="1"/>
          </p:cNvSpPr>
          <p:nvPr>
            <p:ph type="sldNum" sz="quarter" idx="10"/>
          </p:nvPr>
        </p:nvSpPr>
        <p:spPr/>
        <p:txBody>
          <a:bodyPr/>
          <a:lstStyle/>
          <a:p>
            <a:fld id="{2B39DB01-3BEF-4443-A6DD-03FB916F8986}"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661077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https://github.com/fsprojects/FSharp.TypeProviders.StarterPack</a:t>
            </a:r>
          </a:p>
          <a:p>
            <a:endParaRPr lang="en-US" dirty="0"/>
          </a:p>
        </p:txBody>
      </p:sp>
      <p:sp>
        <p:nvSpPr>
          <p:cNvPr id="4" name="Slide Number Placeholder 3"/>
          <p:cNvSpPr>
            <a:spLocks noGrp="1"/>
          </p:cNvSpPr>
          <p:nvPr>
            <p:ph type="sldNum" sz="quarter" idx="10"/>
          </p:nvPr>
        </p:nvSpPr>
        <p:spPr/>
        <p:txBody>
          <a:bodyPr/>
          <a:lstStyle/>
          <a:p>
            <a:fld id="{2B39DB01-3BEF-4443-A6DD-03FB916F8986}"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777109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A0DD30-86D3-4C75-8BA1-3B5969590ABE}" type="slidenum">
              <a:rPr lang="en-US" smtClean="0"/>
              <a:t>38</a:t>
            </a:fld>
            <a:endParaRPr lang="en-US" dirty="0"/>
          </a:p>
        </p:txBody>
      </p:sp>
    </p:spTree>
    <p:extLst>
      <p:ext uri="{BB962C8B-B14F-4D97-AF65-F5344CB8AC3E}">
        <p14:creationId xmlns:p14="http://schemas.microsoft.com/office/powerpoint/2010/main" val="38579831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A0DD30-86D3-4C75-8BA1-3B5969590ABE}" type="slidenum">
              <a:rPr lang="en-US" smtClean="0"/>
              <a:t>39</a:t>
            </a:fld>
            <a:endParaRPr lang="en-US" dirty="0"/>
          </a:p>
        </p:txBody>
      </p:sp>
    </p:spTree>
    <p:extLst>
      <p:ext uri="{BB962C8B-B14F-4D97-AF65-F5344CB8AC3E}">
        <p14:creationId xmlns:p14="http://schemas.microsoft.com/office/powerpoint/2010/main" val="2350878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Just implemen</a:t>
            </a:r>
            <a:r>
              <a:rPr lang="en-US" baseline="0" dirty="0" smtClean="0"/>
              <a:t>ting an interface </a:t>
            </a:r>
            <a:r>
              <a:rPr lang="en-US" baseline="0" dirty="0" smtClean="0">
                <a:sym typeface="Wingdings" panose="05000000000000000000" pitchFamily="2" charset="2"/>
              </a:rPr>
              <a:t> like implementing a query provider for </a:t>
            </a:r>
            <a:r>
              <a:rPr lang="en-US" baseline="0" dirty="0" err="1" smtClean="0">
                <a:sym typeface="Wingdings" panose="05000000000000000000" pitchFamily="2" charset="2"/>
              </a:rPr>
              <a:t>linq</a:t>
            </a:r>
            <a:r>
              <a:rPr lang="en-US" baseline="0" dirty="0" smtClean="0">
                <a:sym typeface="Wingdings" panose="05000000000000000000" pitchFamily="2" charset="2"/>
              </a:rPr>
              <a:t>.</a:t>
            </a:r>
            <a:endParaRPr lang="en-US" baseline="0" dirty="0" smtClean="0"/>
          </a:p>
          <a:p>
            <a:endParaRPr lang="en-US" baseline="0" dirty="0" smtClean="0"/>
          </a:p>
          <a:p>
            <a:r>
              <a:rPr lang="en-US" baseline="0" dirty="0" smtClean="0"/>
              <a:t>Serious bit of code. If just a one-off, don’t do it. </a:t>
            </a:r>
          </a:p>
          <a:p>
            <a:endParaRPr lang="en-US" baseline="0" dirty="0" smtClean="0"/>
          </a:p>
          <a:p>
            <a:r>
              <a:rPr lang="en-US" dirty="0" smtClean="0"/>
              <a:t>Stable</a:t>
            </a:r>
            <a:r>
              <a:rPr lang="en-US" baseline="0" dirty="0" smtClean="0"/>
              <a:t> at runtime is recommended. </a:t>
            </a:r>
            <a:endParaRPr lang="en-US" dirty="0"/>
          </a:p>
        </p:txBody>
      </p:sp>
      <p:sp>
        <p:nvSpPr>
          <p:cNvPr id="4" name="Slide Number Placeholder 3"/>
          <p:cNvSpPr>
            <a:spLocks noGrp="1"/>
          </p:cNvSpPr>
          <p:nvPr>
            <p:ph type="sldNum" sz="quarter" idx="10"/>
          </p:nvPr>
        </p:nvSpPr>
        <p:spPr/>
        <p:txBody>
          <a:bodyPr/>
          <a:lstStyle/>
          <a:p>
            <a:fld id="{4FA0DD30-86D3-4C75-8BA1-3B5969590ABE}" type="slidenum">
              <a:rPr lang="en-US" smtClean="0"/>
              <a:t>41</a:t>
            </a:fld>
            <a:endParaRPr lang="en-US" dirty="0"/>
          </a:p>
        </p:txBody>
      </p:sp>
    </p:spTree>
    <p:extLst>
      <p:ext uri="{BB962C8B-B14F-4D97-AF65-F5344CB8AC3E}">
        <p14:creationId xmlns:p14="http://schemas.microsoft.com/office/powerpoint/2010/main" val="1692751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F38ED-66BD-6F44-8294-18267675852E}" type="slidenum">
              <a:rPr lang="en-US" smtClean="0"/>
              <a:t>4</a:t>
            </a:fld>
            <a:endParaRPr lang="en-US" dirty="0"/>
          </a:p>
        </p:txBody>
      </p:sp>
    </p:spTree>
    <p:extLst>
      <p:ext uri="{BB962C8B-B14F-4D97-AF65-F5344CB8AC3E}">
        <p14:creationId xmlns:p14="http://schemas.microsoft.com/office/powerpoint/2010/main" val="1849602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Simple</a:t>
            </a:r>
            <a:r>
              <a:rPr lang="en-US" baseline="0" dirty="0" smtClean="0"/>
              <a:t> code -&gt; deceptively simple. Few lines of code to manipulate &amp; graph data. </a:t>
            </a:r>
          </a:p>
          <a:p>
            <a:r>
              <a:rPr lang="en-US" baseline="0" dirty="0" smtClean="0"/>
              <a:t>“If this is what I can do in 10 lines of code, what happens at 10k? Does F# become self-aware?”</a:t>
            </a:r>
          </a:p>
          <a:p>
            <a:endParaRPr lang="en-US" baseline="0" dirty="0" smtClean="0"/>
          </a:p>
          <a:p>
            <a:r>
              <a:rPr lang="en-US" baseline="0" dirty="0" smtClean="0"/>
              <a:t>Yan Cui – “F# offers us an order of magnitude increase in productivity” at his game </a:t>
            </a:r>
            <a:r>
              <a:rPr lang="en-US" baseline="0" dirty="0" err="1" smtClean="0"/>
              <a:t>dev</a:t>
            </a:r>
            <a:r>
              <a:rPr lang="en-US" baseline="0" dirty="0" smtClean="0"/>
              <a:t> shop. </a:t>
            </a:r>
          </a:p>
          <a:p>
            <a:endParaRPr lang="en-US" baseline="0" dirty="0" smtClean="0"/>
          </a:p>
          <a:p>
            <a:r>
              <a:rPr lang="en-US" baseline="0" dirty="0" smtClean="0"/>
              <a:t>Simple means less code means fewer bugs. No need to open 30 files to fix a bug. </a:t>
            </a:r>
          </a:p>
          <a:p>
            <a:r>
              <a:rPr lang="en-US" baseline="0" dirty="0" smtClean="0"/>
              <a:t>Simon Cousin’s blog post. .?</a:t>
            </a:r>
          </a:p>
          <a:p>
            <a:endParaRPr lang="en-US" baseline="0" dirty="0" smtClean="0"/>
          </a:p>
          <a:p>
            <a:r>
              <a:rPr lang="en-US" baseline="0" dirty="0" smtClean="0"/>
              <a:t>Units of measure -&gt; </a:t>
            </a:r>
            <a:r>
              <a:rPr lang="en-US" baseline="0" dirty="0" err="1" smtClean="0"/>
              <a:t>Xamarin</a:t>
            </a:r>
            <a:r>
              <a:rPr lang="en-US" baseline="0" dirty="0" smtClean="0"/>
              <a:t> talk. Scientific/Financial/Game programming. </a:t>
            </a:r>
          </a:p>
          <a:p>
            <a:endParaRPr lang="en-US" baseline="0" dirty="0" smtClean="0"/>
          </a:p>
          <a:p>
            <a:r>
              <a:rPr lang="en-US" baseline="0" dirty="0" smtClean="0"/>
              <a:t>Parallelization -&gt; Specifically last. Very important, but don’t over-emphasize &amp; lose the others. </a:t>
            </a:r>
          </a:p>
        </p:txBody>
      </p:sp>
      <p:sp>
        <p:nvSpPr>
          <p:cNvPr id="4" name="Slide Number Placeholder 3"/>
          <p:cNvSpPr>
            <a:spLocks noGrp="1"/>
          </p:cNvSpPr>
          <p:nvPr>
            <p:ph type="sldNum" sz="quarter" idx="10"/>
          </p:nvPr>
        </p:nvSpPr>
        <p:spPr/>
        <p:txBody>
          <a:bodyPr/>
          <a:lstStyle/>
          <a:p>
            <a:fld id="{4FA0DD30-86D3-4C75-8BA1-3B5969590ABE}" type="slidenum">
              <a:rPr lang="en-US" smtClean="0"/>
              <a:t>6</a:t>
            </a:fld>
            <a:endParaRPr lang="en-US" dirty="0"/>
          </a:p>
        </p:txBody>
      </p:sp>
    </p:spTree>
    <p:extLst>
      <p:ext uri="{BB962C8B-B14F-4D97-AF65-F5344CB8AC3E}">
        <p14:creationId xmlns:p14="http://schemas.microsoft.com/office/powerpoint/2010/main" val="2577194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9</a:t>
            </a:fld>
            <a:endParaRPr lang="en-US"/>
          </a:p>
        </p:txBody>
      </p:sp>
    </p:spTree>
    <p:extLst>
      <p:ext uri="{BB962C8B-B14F-4D97-AF65-F5344CB8AC3E}">
        <p14:creationId xmlns:p14="http://schemas.microsoft.com/office/powerpoint/2010/main" val="1962512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Fewer bugs come from less code. </a:t>
            </a:r>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11</a:t>
            </a:fld>
            <a:endParaRPr lang="en-US"/>
          </a:p>
        </p:txBody>
      </p:sp>
    </p:spTree>
    <p:extLst>
      <p:ext uri="{BB962C8B-B14F-4D97-AF65-F5344CB8AC3E}">
        <p14:creationId xmlns:p14="http://schemas.microsoft.com/office/powerpoint/2010/main" val="1193736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Fewer bugs come from less code. </a:t>
            </a:r>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13</a:t>
            </a:fld>
            <a:endParaRPr lang="en-US"/>
          </a:p>
        </p:txBody>
      </p:sp>
    </p:spTree>
    <p:extLst>
      <p:ext uri="{BB962C8B-B14F-4D97-AF65-F5344CB8AC3E}">
        <p14:creationId xmlns:p14="http://schemas.microsoft.com/office/powerpoint/2010/main" val="1817763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in some FP communities,</a:t>
            </a:r>
            <a:r>
              <a:rPr lang="en-US" baseline="0" dirty="0" smtClean="0"/>
              <a:t> people really like to talk about the math. </a:t>
            </a:r>
          </a:p>
          <a:p>
            <a:r>
              <a:rPr lang="en-US" baseline="0" dirty="0" smtClean="0"/>
              <a:t>And how important it is to properly understand it.</a:t>
            </a:r>
          </a:p>
          <a:p>
            <a:r>
              <a:rPr lang="en-US" baseline="0" dirty="0" smtClean="0"/>
              <a:t>Before you can begin to code. </a:t>
            </a:r>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16</a:t>
            </a:fld>
            <a:endParaRPr lang="en-US"/>
          </a:p>
        </p:txBody>
      </p:sp>
    </p:spTree>
    <p:extLst>
      <p:ext uri="{BB962C8B-B14F-4D97-AF65-F5344CB8AC3E}">
        <p14:creationId xmlns:p14="http://schemas.microsoft.com/office/powerpoint/2010/main" val="757937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17</a:t>
            </a:fld>
            <a:endParaRPr lang="en-US"/>
          </a:p>
        </p:txBody>
      </p:sp>
    </p:spTree>
    <p:extLst>
      <p:ext uri="{BB962C8B-B14F-4D97-AF65-F5344CB8AC3E}">
        <p14:creationId xmlns:p14="http://schemas.microsoft.com/office/powerpoint/2010/main" val="1530991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2"/>
            <a:ext cx="10363200" cy="4571999"/>
          </a:xfrm>
        </p:spPr>
        <p:txBody>
          <a:bodyPr anchor="ctr">
            <a:noAutofit/>
          </a:bodyPr>
          <a:lstStyle>
            <a:lvl1pPr>
              <a:lnSpc>
                <a:spcPct val="100000"/>
              </a:lnSpc>
              <a:defRPr sz="8803" spc="-80" baseline="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Graphik Black"/>
                <a:cs typeface="Graphik Black"/>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pPr defTabSz="914400"/>
            <a:fld id="{DF3EE3BD-57EE-4F28-9958-9C59E7D3070B}" type="datetimeFigureOut">
              <a:rPr lang="en-US" smtClean="0">
                <a:solidFill>
                  <a:prstClr val="black">
                    <a:tint val="75000"/>
                  </a:prstClr>
                </a:solidFill>
              </a:rPr>
              <a:pPr defTabSz="914400"/>
              <a:t>12/7/15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defTabSz="914400"/>
            <a:endParaRPr lang="en-US" dirty="0">
              <a:solidFill>
                <a:prstClr val="black">
                  <a:tint val="75000"/>
                </a:prstClr>
              </a:solidFill>
            </a:endParaRPr>
          </a:p>
        </p:txBody>
      </p:sp>
      <p:sp>
        <p:nvSpPr>
          <p:cNvPr id="9" name="Rectangle 8"/>
          <p:cNvSpPr/>
          <p:nvPr/>
        </p:nvSpPr>
        <p:spPr>
          <a:xfrm>
            <a:off x="12001498" y="4846320"/>
            <a:ext cx="190502" cy="2011680"/>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solidFill>
                <a:schemeClr val="accent1"/>
              </a:solidFill>
            </a:endParaRPr>
          </a:p>
        </p:txBody>
      </p:sp>
      <p:sp>
        <p:nvSpPr>
          <p:cNvPr id="10" name="Rectangle 9"/>
          <p:cNvSpPr/>
          <p:nvPr/>
        </p:nvSpPr>
        <p:spPr>
          <a:xfrm>
            <a:off x="12001498" y="0"/>
            <a:ext cx="190502" cy="4846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accent2"/>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2754ED01-E2A0-4C1E-8E21-014B990415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F3EE3BD-57EE-4F28-9958-9C59E7D3070B}" type="datetimeFigureOut">
              <a:rPr lang="en-US" smtClean="0">
                <a:solidFill>
                  <a:prstClr val="black">
                    <a:tint val="75000"/>
                  </a:prstClr>
                </a:solidFill>
              </a:rPr>
              <a:pPr/>
              <a:t>12/7/15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F35B2E6-BAC5-4507-A480-A8FBDDEB73B6}"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F3EE3BD-57EE-4F28-9958-9C59E7D3070B}" type="datetimeFigureOut">
              <a:rPr lang="en-US" smtClean="0">
                <a:solidFill>
                  <a:prstClr val="black">
                    <a:tint val="75000"/>
                  </a:prstClr>
                </a:solidFill>
              </a:rPr>
              <a:pPr/>
              <a:t>12/7/15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F35B2E6-BAC5-4507-A480-A8FBDDEB73B6}"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1755" y="300567"/>
            <a:ext cx="11571460" cy="6265333"/>
          </a:xfrm>
        </p:spPr>
        <p:txBody>
          <a:bodyPr wrap="square" lIns="457200" rIns="457200" anchor="ctr">
            <a:noAutofit/>
          </a:bodyPr>
          <a:lstStyle>
            <a:lvl1pPr marL="0" indent="0" algn="ctr">
              <a:defRPr sz="4800" baseline="0">
                <a:solidFill>
                  <a:schemeClr val="accent1"/>
                </a:solidFill>
                <a:latin typeface="Graphik Black"/>
                <a:cs typeface="Graphik Black"/>
              </a:defRPr>
            </a:lvl1pPr>
          </a:lstStyle>
          <a:p>
            <a:r>
              <a:rPr lang="en-US" smtClean="0"/>
              <a:t>Click to edit Master title style</a:t>
            </a:r>
            <a:endParaRPr lang="en-US" dirty="0"/>
          </a:p>
        </p:txBody>
      </p:sp>
      <p:sp>
        <p:nvSpPr>
          <p:cNvPr id="8" name="TextBox 7"/>
          <p:cNvSpPr txBox="1"/>
          <p:nvPr/>
        </p:nvSpPr>
        <p:spPr>
          <a:xfrm>
            <a:off x="13227922" y="6404785"/>
            <a:ext cx="184731" cy="461665"/>
          </a:xfrm>
          <a:prstGeom prst="rect">
            <a:avLst/>
          </a:prstGeom>
          <a:noFill/>
        </p:spPr>
        <p:txBody>
          <a:bodyPr wrap="none" rtlCol="0">
            <a:spAutoFit/>
          </a:bodyPr>
          <a:lstStyle/>
          <a:p>
            <a:endParaRPr lang="en-US" sz="2400" dirty="0"/>
          </a:p>
        </p:txBody>
      </p:sp>
      <p:sp>
        <p:nvSpPr>
          <p:cNvPr id="4" name="TextBox 3"/>
          <p:cNvSpPr txBox="1"/>
          <p:nvPr/>
        </p:nvSpPr>
        <p:spPr>
          <a:xfrm>
            <a:off x="13227922" y="6404785"/>
            <a:ext cx="184731" cy="461665"/>
          </a:xfrm>
          <a:prstGeom prst="rect">
            <a:avLst/>
          </a:prstGeom>
          <a:noFill/>
        </p:spPr>
        <p:txBody>
          <a:bodyPr wrap="none" rtlCol="0">
            <a:spAutoFit/>
          </a:bodyPr>
          <a:lstStyle/>
          <a:p>
            <a:endParaRPr lang="en-US" sz="2400" dirty="0"/>
          </a:p>
        </p:txBody>
      </p:sp>
    </p:spTree>
    <p:extLst>
      <p:ext uri="{BB962C8B-B14F-4D97-AF65-F5344CB8AC3E}">
        <p14:creationId xmlns:p14="http://schemas.microsoft.com/office/powerpoint/2010/main" val="504628027"/>
      </p:ext>
    </p:extLst>
  </p:cSld>
  <p:clrMapOvr>
    <a:masterClrMapping/>
  </p:clrMapOvr>
  <p:timing>
    <p:tnLst>
      <p:par>
        <p:cTn id="1" dur="indefinite" restart="never" nodeType="tmRoot"/>
      </p:par>
    </p:tnLst>
  </p:timing>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ULLETS SMALL">
    <p:spTree>
      <p:nvGrpSpPr>
        <p:cNvPr id="1" name=""/>
        <p:cNvGrpSpPr/>
        <p:nvPr/>
      </p:nvGrpSpPr>
      <p:grpSpPr>
        <a:xfrm>
          <a:off x="0" y="0"/>
          <a:ext cx="0" cy="0"/>
          <a:chOff x="0" y="0"/>
          <a:chExt cx="0" cy="0"/>
        </a:xfrm>
      </p:grpSpPr>
      <p:sp>
        <p:nvSpPr>
          <p:cNvPr id="2" name="Title 1"/>
          <p:cNvSpPr>
            <a:spLocks noGrp="1"/>
          </p:cNvSpPr>
          <p:nvPr>
            <p:ph type="title"/>
          </p:nvPr>
        </p:nvSpPr>
        <p:spPr/>
        <p:txBody>
          <a:bodyPr rIns="0"/>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Text Placeholder 2"/>
          <p:cNvSpPr>
            <a:spLocks noGrp="1"/>
          </p:cNvSpPr>
          <p:nvPr>
            <p:ph idx="1"/>
          </p:nvPr>
        </p:nvSpPr>
        <p:spPr>
          <a:xfrm>
            <a:off x="311772" y="1626130"/>
            <a:ext cx="10235155" cy="4689593"/>
          </a:xfrm>
          <a:prstGeom prst="rect">
            <a:avLst/>
          </a:prstGeom>
        </p:spPr>
        <p:txBody>
          <a:bodyPr vert="horz" lIns="0" tIns="0" rIns="0" bIns="0" rtlCol="0">
            <a:noAutofit/>
          </a:bodyPr>
          <a:lstStyle>
            <a:lvl1pPr>
              <a:spcBef>
                <a:spcPts val="1333"/>
              </a:spcBef>
              <a:defRPr sz="2133"/>
            </a:lvl1pPr>
            <a:lvl2pPr>
              <a:spcBef>
                <a:spcPts val="1333"/>
              </a:spcBef>
              <a:defRPr sz="2133"/>
            </a:lvl2pPr>
            <a:lvl3pPr>
              <a:spcBef>
                <a:spcPts val="1333"/>
              </a:spcBef>
              <a:defRPr sz="2133">
                <a:solidFill>
                  <a:schemeClr val="accent1"/>
                </a:solidFill>
              </a:defRPr>
            </a:lvl3pPr>
            <a:lvl4pPr>
              <a:spcBef>
                <a:spcPts val="1333"/>
              </a:spcBef>
              <a:defRPr sz="2133"/>
            </a:lvl4pPr>
            <a:lvl5pPr>
              <a:spcBef>
                <a:spcPts val="1333"/>
              </a:spcBef>
              <a:defRPr sz="2133">
                <a:solidFill>
                  <a:schemeClr val="tx1"/>
                </a:solidFill>
              </a:defRPr>
            </a:lvl5pPr>
            <a:lvl6pPr>
              <a:spcBef>
                <a:spcPts val="1333"/>
              </a:spcBef>
              <a:defRPr sz="2133"/>
            </a:lvl6pPr>
            <a:lvl7pPr>
              <a:spcBef>
                <a:spcPts val="1333"/>
              </a:spcBef>
              <a:defRPr sz="2133">
                <a:solidFill>
                  <a:schemeClr val="tx1"/>
                </a:solidFill>
              </a:defRPr>
            </a:lvl7pPr>
            <a:lvl8pPr>
              <a:spcBef>
                <a:spcPts val="1333"/>
              </a:spcBef>
              <a:defRPr sz="2133">
                <a:latin typeface="+mn-lt"/>
              </a:defRPr>
            </a:lvl8pPr>
            <a:lvl9pPr>
              <a:spcBef>
                <a:spcPts val="1333"/>
              </a:spcBef>
              <a:defRPr sz="2133">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6" name="Picture 5"/>
          <p:cNvPicPr>
            <a:picLocks noChangeAspect="1"/>
          </p:cNvPicPr>
          <p:nvPr/>
        </p:nvPicPr>
        <p:blipFill>
          <a:blip r:embed="rId2"/>
          <a:stretch>
            <a:fillRect/>
          </a:stretch>
        </p:blipFill>
        <p:spPr>
          <a:xfrm>
            <a:off x="11095568" y="1"/>
            <a:ext cx="1101269" cy="534903"/>
          </a:xfrm>
          <a:prstGeom prst="rect">
            <a:avLst/>
          </a:prstGeom>
        </p:spPr>
      </p:pic>
      <p:sp>
        <p:nvSpPr>
          <p:cNvPr id="7" name="Footer Placeholder 6"/>
          <p:cNvSpPr>
            <a:spLocks noGrp="1"/>
          </p:cNvSpPr>
          <p:nvPr>
            <p:ph type="ftr" sz="quarter" idx="11"/>
          </p:nvPr>
        </p:nvSpPr>
        <p:spPr/>
        <p:txBody>
          <a:bodyPr/>
          <a:lstStyle>
            <a:lvl1pPr>
              <a:defRPr>
                <a:latin typeface="Graphik Light"/>
                <a:cs typeface="Graphik Light"/>
              </a:defRPr>
            </a:lvl1pPr>
          </a:lstStyle>
          <a:p>
            <a:endParaRPr lang="en-US" dirty="0"/>
          </a:p>
        </p:txBody>
      </p:sp>
      <p:pic>
        <p:nvPicPr>
          <p:cNvPr id="8" name="Picture 7"/>
          <p:cNvPicPr>
            <a:picLocks noChangeAspect="1"/>
          </p:cNvPicPr>
          <p:nvPr/>
        </p:nvPicPr>
        <p:blipFill>
          <a:blip r:embed="rId2"/>
          <a:stretch>
            <a:fillRect/>
          </a:stretch>
        </p:blipFill>
        <p:spPr>
          <a:xfrm>
            <a:off x="11095568" y="1"/>
            <a:ext cx="1101269" cy="534903"/>
          </a:xfrm>
          <a:prstGeom prst="rect">
            <a:avLst/>
          </a:prstGeom>
        </p:spPr>
      </p:pic>
    </p:spTree>
    <p:extLst>
      <p:ext uri="{BB962C8B-B14F-4D97-AF65-F5344CB8AC3E}">
        <p14:creationId xmlns:p14="http://schemas.microsoft.com/office/powerpoint/2010/main" val="1087979585"/>
      </p:ext>
    </p:extLst>
  </p:cSld>
  <p:clrMapOvr>
    <a:masterClrMapping/>
  </p:clrMapOvr>
  <p:timing>
    <p:tnLst>
      <p:par>
        <p:cTn id="1" dur="indefinite" restart="never" nodeType="tmRoot"/>
      </p:par>
    </p:tnLst>
  </p:timing>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2">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740597"/>
      </p:ext>
    </p:extLst>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F3EE3BD-57EE-4F28-9958-9C59E7D3070B}" type="datetimeFigureOut">
              <a:rPr lang="en-US" smtClean="0">
                <a:solidFill>
                  <a:prstClr val="black">
                    <a:tint val="75000"/>
                  </a:prstClr>
                </a:solidFill>
              </a:rPr>
              <a:pPr/>
              <a:t>12/7/15</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F35B2E6-BAC5-4507-A480-A8FBDDEB73B6}"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2"/>
            <a:ext cx="10363200" cy="4321175"/>
          </a:xfrm>
        </p:spPr>
        <p:txBody>
          <a:bodyPr anchor="ctr">
            <a:noAutofit/>
          </a:bodyPr>
          <a:lstStyle>
            <a:lvl1pPr algn="l">
              <a:lnSpc>
                <a:spcPct val="100000"/>
              </a:lnSpc>
              <a:defRPr sz="8803" b="0" cap="all" spc="-80" baseline="0">
                <a:solidFill>
                  <a:schemeClr val="tx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1" b="0" cap="all" spc="120" baseline="0">
                <a:solidFill>
                  <a:schemeClr val="tx2"/>
                </a:solidFill>
                <a:latin typeface="Graphik Black"/>
                <a:cs typeface="Graphik Black"/>
              </a:defRPr>
            </a:lvl1pPr>
            <a:lvl2pPr marL="457337" indent="0">
              <a:buNone/>
              <a:defRPr sz="1801">
                <a:solidFill>
                  <a:schemeClr val="tx1">
                    <a:tint val="75000"/>
                  </a:schemeClr>
                </a:solidFill>
              </a:defRPr>
            </a:lvl2pPr>
            <a:lvl3pPr marL="914674" indent="0">
              <a:buNone/>
              <a:defRPr sz="1600">
                <a:solidFill>
                  <a:schemeClr val="tx1">
                    <a:tint val="75000"/>
                  </a:schemeClr>
                </a:solidFill>
              </a:defRPr>
            </a:lvl3pPr>
            <a:lvl4pPr marL="1372011" indent="0">
              <a:buNone/>
              <a:defRPr sz="1400">
                <a:solidFill>
                  <a:schemeClr val="tx1">
                    <a:tint val="75000"/>
                  </a:schemeClr>
                </a:solidFill>
              </a:defRPr>
            </a:lvl4pPr>
            <a:lvl5pPr marL="1829349" indent="0">
              <a:buNone/>
              <a:defRPr sz="1400">
                <a:solidFill>
                  <a:schemeClr val="tx1">
                    <a:tint val="75000"/>
                  </a:schemeClr>
                </a:solidFill>
              </a:defRPr>
            </a:lvl5pPr>
            <a:lvl6pPr marL="2286686" indent="0">
              <a:buNone/>
              <a:defRPr sz="1400">
                <a:solidFill>
                  <a:schemeClr val="tx1">
                    <a:tint val="75000"/>
                  </a:schemeClr>
                </a:solidFill>
              </a:defRPr>
            </a:lvl6pPr>
            <a:lvl7pPr marL="2744023" indent="0">
              <a:buNone/>
              <a:defRPr sz="1400">
                <a:solidFill>
                  <a:schemeClr val="tx1">
                    <a:tint val="75000"/>
                  </a:schemeClr>
                </a:solidFill>
              </a:defRPr>
            </a:lvl7pPr>
            <a:lvl8pPr marL="3201360" indent="0">
              <a:buNone/>
              <a:defRPr sz="1400">
                <a:solidFill>
                  <a:schemeClr val="tx1">
                    <a:tint val="75000"/>
                  </a:schemeClr>
                </a:solidFill>
              </a:defRPr>
            </a:lvl8pPr>
            <a:lvl9pPr marL="3658697" indent="0">
              <a:buNone/>
              <a:defRPr sz="1400">
                <a:solidFill>
                  <a:schemeClr val="tx1">
                    <a:tint val="75000"/>
                  </a:schemeClr>
                </a:solidFill>
              </a:defRPr>
            </a:lvl9pPr>
          </a:lstStyle>
          <a:p>
            <a:pPr lvl="0"/>
            <a:r>
              <a:rPr lang="en-US" dirty="0" smtClean="0"/>
              <a:t>Click to edit Master text styles</a:t>
            </a:r>
          </a:p>
        </p:txBody>
      </p:sp>
      <p:sp>
        <p:nvSpPr>
          <p:cNvPr id="7" name="Date Placeholder 6"/>
          <p:cNvSpPr>
            <a:spLocks noGrp="1"/>
          </p:cNvSpPr>
          <p:nvPr>
            <p:ph type="dt" sz="half" idx="10"/>
          </p:nvPr>
        </p:nvSpPr>
        <p:spPr/>
        <p:txBody>
          <a:bodyPr/>
          <a:lstStyle/>
          <a:p>
            <a:fld id="{DF3EE3BD-57EE-4F28-9958-9C59E7D3070B}" type="datetimeFigureOut">
              <a:rPr lang="en-US" smtClean="0">
                <a:solidFill>
                  <a:prstClr val="black">
                    <a:tint val="75000"/>
                  </a:prstClr>
                </a:solidFill>
              </a:rPr>
              <a:pPr/>
              <a:t>12/7/15</a:t>
            </a:fld>
            <a:endParaRPr lang="en-US" dirty="0">
              <a:solidFill>
                <a:prstClr val="black">
                  <a:tint val="75000"/>
                </a:prstClr>
              </a:solidFill>
            </a:endParaRPr>
          </a:p>
        </p:txBody>
      </p:sp>
      <p:sp>
        <p:nvSpPr>
          <p:cNvPr id="8" name="Slide Number Placeholder 7"/>
          <p:cNvSpPr>
            <a:spLocks noGrp="1"/>
          </p:cNvSpPr>
          <p:nvPr>
            <p:ph type="sldNum" sz="quarter" idx="11"/>
          </p:nvPr>
        </p:nvSpPr>
        <p:spPr/>
        <p:txBody>
          <a:bodyPr/>
          <a:lstStyle/>
          <a:p>
            <a:fld id="{BF35B2E6-BAC5-4507-A480-A8FBDDEB73B6}" type="slidenum">
              <a:rPr lang="en-US" smtClean="0">
                <a:solidFill>
                  <a:prstClr val="black">
                    <a:tint val="75000"/>
                  </a:prstClr>
                </a:solidFill>
              </a:rPr>
              <a:pPr/>
              <a:t>‹#›</a:t>
            </a:fld>
            <a:endParaRPr lang="en-US" dirty="0">
              <a:solidFill>
                <a:prstClr val="black">
                  <a:tint val="75000"/>
                </a:prstClr>
              </a:solidFill>
            </a:endParaRPr>
          </a:p>
        </p:txBody>
      </p:sp>
      <p:sp>
        <p:nvSpPr>
          <p:cNvPr id="9" name="Footer Placeholder 8"/>
          <p:cNvSpPr>
            <a:spLocks noGrp="1"/>
          </p:cNvSpPr>
          <p:nvPr>
            <p:ph type="ftr" sz="quarter" idx="12"/>
          </p:nvPr>
        </p:nvSpPr>
        <p:spPr/>
        <p:txBody>
          <a:bodyPr/>
          <a:lstStyle/>
          <a:p>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2174241" y="1574800"/>
            <a:ext cx="4389120" cy="4525963"/>
          </a:xfrm>
        </p:spPr>
        <p:txBody>
          <a:bodyPr/>
          <a:lstStyle>
            <a:lvl1pPr>
              <a:defRPr sz="2801"/>
            </a:lvl1pPr>
            <a:lvl2pPr>
              <a:defRPr sz="2401"/>
            </a:lvl2pPr>
            <a:lvl3pPr>
              <a:defRPr sz="2001"/>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786881" y="1574800"/>
            <a:ext cx="4389120" cy="4525963"/>
          </a:xfrm>
        </p:spPr>
        <p:txBody>
          <a:bodyPr/>
          <a:lstStyle>
            <a:lvl1pPr>
              <a:defRPr sz="2801"/>
            </a:lvl1pPr>
            <a:lvl2pPr>
              <a:defRPr sz="2401"/>
            </a:lvl2pPr>
            <a:lvl3pPr>
              <a:defRPr sz="2001"/>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DF3EE3BD-57EE-4F28-9958-9C59E7D3070B}" type="datetimeFigureOut">
              <a:rPr lang="en-US" smtClean="0">
                <a:solidFill>
                  <a:prstClr val="black">
                    <a:tint val="75000"/>
                  </a:prstClr>
                </a:solidFill>
              </a:rPr>
              <a:pPr/>
              <a:t>12/7/15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F35B2E6-BAC5-4507-A480-A8FBDDEB73B6}"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2170177" y="1572768"/>
            <a:ext cx="4389120" cy="639762"/>
          </a:xfrm>
        </p:spPr>
        <p:txBody>
          <a:bodyPr anchor="b">
            <a:noAutofit/>
          </a:bodyPr>
          <a:lstStyle>
            <a:lvl1pPr marL="0" indent="0">
              <a:buNone/>
              <a:defRPr sz="1801" b="0" cap="all" spc="100" baseline="0">
                <a:solidFill>
                  <a:schemeClr val="tx1"/>
                </a:solidFill>
                <a:latin typeface="Graphik Black"/>
                <a:cs typeface="Graphik Black"/>
              </a:defRPr>
            </a:lvl1pPr>
            <a:lvl2pPr marL="457337" indent="0">
              <a:buNone/>
              <a:defRPr sz="2001" b="1"/>
            </a:lvl2pPr>
            <a:lvl3pPr marL="914674" indent="0">
              <a:buNone/>
              <a:defRPr sz="1801" b="1"/>
            </a:lvl3pPr>
            <a:lvl4pPr marL="1372011" indent="0">
              <a:buNone/>
              <a:defRPr sz="1600" b="1"/>
            </a:lvl4pPr>
            <a:lvl5pPr marL="1829349" indent="0">
              <a:buNone/>
              <a:defRPr sz="1600" b="1"/>
            </a:lvl5pPr>
            <a:lvl6pPr marL="2286686" indent="0">
              <a:buNone/>
              <a:defRPr sz="1600" b="1"/>
            </a:lvl6pPr>
            <a:lvl7pPr marL="2744023" indent="0">
              <a:buNone/>
              <a:defRPr sz="1600" b="1"/>
            </a:lvl7pPr>
            <a:lvl8pPr marL="3201360" indent="0">
              <a:buNone/>
              <a:defRPr sz="1600" b="1"/>
            </a:lvl8pPr>
            <a:lvl9pPr marL="3658697"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2170177" y="2259366"/>
            <a:ext cx="4389120" cy="3840480"/>
          </a:xfrm>
        </p:spPr>
        <p:txBody>
          <a:bodyPr/>
          <a:lstStyle>
            <a:lvl1pPr>
              <a:defRPr sz="2401"/>
            </a:lvl1pPr>
            <a:lvl2pPr>
              <a:defRPr sz="2001"/>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790945" y="1572768"/>
            <a:ext cx="4389120" cy="639762"/>
          </a:xfrm>
        </p:spPr>
        <p:txBody>
          <a:bodyPr anchor="b">
            <a:noAutofit/>
          </a:bodyPr>
          <a:lstStyle>
            <a:lvl1pPr marL="0" indent="0">
              <a:buNone/>
              <a:defRPr lang="en-US" sz="1801" b="0" kern="1200" cap="all" spc="100" baseline="0" dirty="0" smtClean="0">
                <a:solidFill>
                  <a:schemeClr val="tx1"/>
                </a:solidFill>
                <a:latin typeface="Graphik Black"/>
                <a:ea typeface="+mn-ea"/>
                <a:cs typeface="Graphik Black"/>
              </a:defRPr>
            </a:lvl1pPr>
            <a:lvl2pPr marL="457337" indent="0">
              <a:buNone/>
              <a:defRPr sz="2001" b="1"/>
            </a:lvl2pPr>
            <a:lvl3pPr marL="914674" indent="0">
              <a:buNone/>
              <a:defRPr sz="1801" b="1"/>
            </a:lvl3pPr>
            <a:lvl4pPr marL="1372011" indent="0">
              <a:buNone/>
              <a:defRPr sz="1600" b="1"/>
            </a:lvl4pPr>
            <a:lvl5pPr marL="1829349" indent="0">
              <a:buNone/>
              <a:defRPr sz="1600" b="1"/>
            </a:lvl5pPr>
            <a:lvl6pPr marL="2286686" indent="0">
              <a:buNone/>
              <a:defRPr sz="1600" b="1"/>
            </a:lvl6pPr>
            <a:lvl7pPr marL="2744023" indent="0">
              <a:buNone/>
              <a:defRPr sz="1600" b="1"/>
            </a:lvl7pPr>
            <a:lvl8pPr marL="3201360" indent="0">
              <a:buNone/>
              <a:defRPr sz="1600" b="1"/>
            </a:lvl8pPr>
            <a:lvl9pPr marL="3658697" indent="0">
              <a:buNone/>
              <a:defRPr sz="1600" b="1"/>
            </a:lvl9pPr>
          </a:lstStyle>
          <a:p>
            <a:pPr marL="0" lvl="0" indent="0" algn="l" defTabSz="914674" rtl="0" eaLnBrk="1" latinLnBrk="0" hangingPunct="1">
              <a:spcBef>
                <a:spcPct val="20000"/>
              </a:spcBef>
              <a:buFont typeface="Arial" pitchFamily="34" charset="0"/>
              <a:buNone/>
            </a:pPr>
            <a:r>
              <a:rPr lang="en-US" dirty="0" smtClean="0"/>
              <a:t>Click to edit Master text styles</a:t>
            </a:r>
          </a:p>
        </p:txBody>
      </p:sp>
      <p:sp>
        <p:nvSpPr>
          <p:cNvPr id="6" name="Content Placeholder 5"/>
          <p:cNvSpPr>
            <a:spLocks noGrp="1"/>
          </p:cNvSpPr>
          <p:nvPr>
            <p:ph sz="quarter" idx="4"/>
          </p:nvPr>
        </p:nvSpPr>
        <p:spPr>
          <a:xfrm>
            <a:off x="6790945" y="2259366"/>
            <a:ext cx="4389120" cy="3840480"/>
          </a:xfrm>
        </p:spPr>
        <p:txBody>
          <a:bodyPr/>
          <a:lstStyle>
            <a:lvl1pPr>
              <a:defRPr sz="2401"/>
            </a:lvl1pPr>
            <a:lvl2pPr>
              <a:defRPr sz="2001"/>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F3EE3BD-57EE-4F28-9958-9C59E7D3070B}" type="datetimeFigureOut">
              <a:rPr lang="en-US" smtClean="0">
                <a:solidFill>
                  <a:prstClr val="black">
                    <a:tint val="75000"/>
                  </a:prstClr>
                </a:solidFill>
              </a:rPr>
              <a:pPr/>
              <a:t>12/7/15</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BF35B2E6-BAC5-4507-A480-A8FBDDEB73B6}"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DF3EE3BD-57EE-4F28-9958-9C59E7D3070B}" type="datetimeFigureOut">
              <a:rPr lang="en-US" smtClean="0">
                <a:solidFill>
                  <a:prstClr val="black">
                    <a:tint val="75000"/>
                  </a:prstClr>
                </a:solidFill>
              </a:rPr>
              <a:pPr/>
              <a:t>12/7/15</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BF35B2E6-BAC5-4507-A480-A8FBDDEB73B6}"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3EE3BD-57EE-4F28-9958-9C59E7D3070B}" type="datetimeFigureOut">
              <a:rPr lang="en-US" smtClean="0">
                <a:solidFill>
                  <a:prstClr val="black">
                    <a:tint val="75000"/>
                  </a:prstClr>
                </a:solidFill>
              </a:rPr>
              <a:pPr/>
              <a:t>12/7/15</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BF35B2E6-BAC5-4507-A480-A8FBDDEB73B6}"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1"/>
            </a:lvl1pPr>
            <a:lvl2pPr>
              <a:defRPr sz="2801"/>
            </a:lvl2pPr>
            <a:lvl3pPr>
              <a:defRPr sz="2401"/>
            </a:lvl3pPr>
            <a:lvl4pPr>
              <a:defRPr sz="2001"/>
            </a:lvl4pPr>
            <a:lvl5pPr>
              <a:defRPr sz="2001"/>
            </a:lvl5pPr>
            <a:lvl6pPr>
              <a:defRPr sz="2001"/>
            </a:lvl6pPr>
            <a:lvl7pPr>
              <a:defRPr sz="2001"/>
            </a:lvl7pPr>
            <a:lvl8pPr>
              <a:defRPr sz="2001"/>
            </a:lvl8pPr>
            <a:lvl9pPr>
              <a:defRPr sz="2001"/>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337" indent="0">
              <a:buNone/>
              <a:defRPr sz="1200"/>
            </a:lvl2pPr>
            <a:lvl3pPr marL="914674" indent="0">
              <a:buNone/>
              <a:defRPr sz="1000"/>
            </a:lvl3pPr>
            <a:lvl4pPr marL="1372011" indent="0">
              <a:buNone/>
              <a:defRPr sz="900"/>
            </a:lvl4pPr>
            <a:lvl5pPr marL="1829349" indent="0">
              <a:buNone/>
              <a:defRPr sz="900"/>
            </a:lvl5pPr>
            <a:lvl6pPr marL="2286686" indent="0">
              <a:buNone/>
              <a:defRPr sz="900"/>
            </a:lvl6pPr>
            <a:lvl7pPr marL="2744023" indent="0">
              <a:buNone/>
              <a:defRPr sz="900"/>
            </a:lvl7pPr>
            <a:lvl8pPr marL="3201360" indent="0">
              <a:buNone/>
              <a:defRPr sz="900"/>
            </a:lvl8pPr>
            <a:lvl9pPr marL="3658697"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DF3EE3BD-57EE-4F28-9958-9C59E7D3070B}" type="datetimeFigureOut">
              <a:rPr lang="en-US" smtClean="0">
                <a:solidFill>
                  <a:prstClr val="black">
                    <a:tint val="75000"/>
                  </a:prstClr>
                </a:solidFill>
              </a:rPr>
              <a:pPr/>
              <a:t>12/7/15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8" y="4846320"/>
            <a:ext cx="190502" cy="2011680"/>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 name="Picture Placeholder 2"/>
          <p:cNvSpPr>
            <a:spLocks noGrp="1"/>
          </p:cNvSpPr>
          <p:nvPr>
            <p:ph type="pic" idx="1"/>
          </p:nvPr>
        </p:nvSpPr>
        <p:spPr>
          <a:xfrm>
            <a:off x="-1" y="0"/>
            <a:ext cx="12001169" cy="4846320"/>
          </a:xfrm>
          <a:solidFill>
            <a:schemeClr val="bg1">
              <a:lumMod val="75000"/>
            </a:schemeClr>
          </a:solidFill>
        </p:spPr>
        <p:txBody>
          <a:bodyPr/>
          <a:lstStyle>
            <a:lvl1pPr marL="0" indent="0">
              <a:buNone/>
              <a:defRPr sz="3201"/>
            </a:lvl1pPr>
            <a:lvl2pPr marL="457337" indent="0">
              <a:buNone/>
              <a:defRPr sz="2801"/>
            </a:lvl2pPr>
            <a:lvl3pPr marL="914674" indent="0">
              <a:buNone/>
              <a:defRPr sz="2401"/>
            </a:lvl3pPr>
            <a:lvl4pPr marL="1372011" indent="0">
              <a:buNone/>
              <a:defRPr sz="2001"/>
            </a:lvl4pPr>
            <a:lvl5pPr marL="1829349" indent="0">
              <a:buNone/>
              <a:defRPr sz="2001"/>
            </a:lvl5pPr>
            <a:lvl6pPr marL="2286686" indent="0">
              <a:buNone/>
              <a:defRPr sz="2001"/>
            </a:lvl6pPr>
            <a:lvl7pPr marL="2744023" indent="0">
              <a:buNone/>
              <a:defRPr sz="2001"/>
            </a:lvl7pPr>
            <a:lvl8pPr marL="3201360" indent="0">
              <a:buNone/>
              <a:defRPr sz="2001"/>
            </a:lvl8pPr>
            <a:lvl9pPr marL="3658697" indent="0">
              <a:buNone/>
              <a:defRPr sz="2001"/>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337" indent="0">
              <a:buNone/>
              <a:defRPr sz="1200"/>
            </a:lvl2pPr>
            <a:lvl3pPr marL="914674" indent="0">
              <a:buNone/>
              <a:defRPr sz="1000"/>
            </a:lvl3pPr>
            <a:lvl4pPr marL="1372011" indent="0">
              <a:buNone/>
              <a:defRPr sz="900"/>
            </a:lvl4pPr>
            <a:lvl5pPr marL="1829349" indent="0">
              <a:buNone/>
              <a:defRPr sz="900"/>
            </a:lvl5pPr>
            <a:lvl6pPr marL="2286686" indent="0">
              <a:buNone/>
              <a:defRPr sz="900"/>
            </a:lvl6pPr>
            <a:lvl7pPr marL="2744023" indent="0">
              <a:buNone/>
              <a:defRPr sz="900"/>
            </a:lvl7pPr>
            <a:lvl8pPr marL="3201360" indent="0">
              <a:buNone/>
              <a:defRPr sz="900"/>
            </a:lvl8pPr>
            <a:lvl9pPr marL="3658697"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DF3EE3BD-57EE-4F28-9958-9C59E7D3070B}" type="datetimeFigureOut">
              <a:rPr lang="en-US" smtClean="0">
                <a:solidFill>
                  <a:prstClr val="black">
                    <a:tint val="75000"/>
                  </a:prstClr>
                </a:solidFill>
              </a:rPr>
              <a:pPr/>
              <a:t>12/7/15</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BF35B2E6-BAC5-4507-A480-A8FBDDEB73B6}" type="slidenum">
              <a:rPr lang="en-US" smtClean="0">
                <a:solidFill>
                  <a:prstClr val="black">
                    <a:tint val="75000"/>
                  </a:prstClr>
                </a:solidFill>
              </a:rPr>
              <a:pPr/>
              <a:t>‹#›</a:t>
            </a:fld>
            <a:endParaRPr lang="en-US" dirty="0">
              <a:solidFill>
                <a:prstClr val="black">
                  <a:tint val="75000"/>
                </a:prstClr>
              </a:solidFill>
            </a:endParaRPr>
          </a:p>
        </p:txBody>
      </p:sp>
      <p:sp>
        <p:nvSpPr>
          <p:cNvPr id="8" name="Title 7"/>
          <p:cNvSpPr>
            <a:spLocks noGrp="1"/>
          </p:cNvSpPr>
          <p:nvPr>
            <p:ph type="title"/>
          </p:nvPr>
        </p:nvSpPr>
        <p:spPr>
          <a:xfrm>
            <a:off x="609600" y="4953000"/>
            <a:ext cx="10871200" cy="762000"/>
          </a:xfrm>
        </p:spPr>
        <p:txBody>
          <a:bodyPr anchor="t">
            <a:normAutofit/>
          </a:bodyPr>
          <a:lstStyle>
            <a:lvl1pPr>
              <a:defRPr sz="3201"/>
            </a:lvl1pPr>
          </a:lstStyle>
          <a:p>
            <a:r>
              <a:rPr lang="en-US" dirty="0" smtClean="0"/>
              <a:t>Click to edit Master title style</a:t>
            </a:r>
            <a:endParaRPr lang="en-US" dirty="0"/>
          </a:p>
        </p:txBody>
      </p:sp>
      <p:sp>
        <p:nvSpPr>
          <p:cNvPr id="10" name="Rectangle 9"/>
          <p:cNvSpPr/>
          <p:nvPr/>
        </p:nvSpPr>
        <p:spPr>
          <a:xfrm>
            <a:off x="12001498" y="0"/>
            <a:ext cx="190502" cy="4846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752602"/>
            <a:ext cx="10160000" cy="43735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latin typeface="Graphik Regular"/>
                <a:cs typeface="Graphik Regular"/>
              </a:defRPr>
            </a:lvl1pPr>
          </a:lstStyle>
          <a:p>
            <a:pPr defTabSz="914400"/>
            <a:fld id="{DF3EE3BD-57EE-4F28-9958-9C59E7D3070B}" type="datetimeFigureOut">
              <a:rPr lang="en-US" smtClean="0">
                <a:solidFill>
                  <a:prstClr val="black">
                    <a:tint val="75000"/>
                  </a:prstClr>
                </a:solidFill>
              </a:rPr>
              <a:pPr defTabSz="914400"/>
              <a:t>12/7/15</a:t>
            </a:fld>
            <a:endParaRPr lang="en-US" dirty="0">
              <a:solidFill>
                <a:prstClr val="black">
                  <a:tint val="75000"/>
                </a:prstClr>
              </a:solidFill>
            </a:endParaRPr>
          </a:p>
        </p:txBody>
      </p:sp>
      <p:sp>
        <p:nvSpPr>
          <p:cNvPr id="5" name="Footer Placeholder 4"/>
          <p:cNvSpPr>
            <a:spLocks noGrp="1"/>
          </p:cNvSpPr>
          <p:nvPr>
            <p:ph type="ftr" sz="quarter" idx="3"/>
          </p:nvPr>
        </p:nvSpPr>
        <p:spPr>
          <a:xfrm>
            <a:off x="609600" y="6492877"/>
            <a:ext cx="4572000" cy="283845"/>
          </a:xfrm>
          <a:prstGeom prst="rect">
            <a:avLst/>
          </a:prstGeom>
        </p:spPr>
        <p:txBody>
          <a:bodyPr vert="horz" lIns="91440" tIns="45720" rIns="91440" bIns="45720" rtlCol="0" anchor="t"/>
          <a:lstStyle>
            <a:lvl1pPr algn="l">
              <a:defRPr sz="1000">
                <a:solidFill>
                  <a:schemeClr val="tx1"/>
                </a:solidFill>
                <a:latin typeface="Graphik Regular"/>
                <a:cs typeface="Graphik Regular"/>
              </a:defRPr>
            </a:lvl1pPr>
          </a:lstStyle>
          <a:p>
            <a:pPr defTabSz="914400"/>
            <a:endParaRPr lang="en-US" dirty="0">
              <a:solidFill>
                <a:prstClr val="black">
                  <a:tint val="75000"/>
                </a:prstClr>
              </a:solidFill>
            </a:endParaRPr>
          </a:p>
        </p:txBody>
      </p:sp>
      <p:sp>
        <p:nvSpPr>
          <p:cNvPr id="6" name="Slide Number Placeholder 5"/>
          <p:cNvSpPr>
            <a:spLocks noGrp="1"/>
          </p:cNvSpPr>
          <p:nvPr>
            <p:ph type="sldNum" sz="quarter" idx="4"/>
          </p:nvPr>
        </p:nvSpPr>
        <p:spPr>
          <a:xfrm rot="16200000">
            <a:off x="11189124" y="5824644"/>
            <a:ext cx="1315721" cy="486834"/>
          </a:xfrm>
          <a:prstGeom prst="rect">
            <a:avLst/>
          </a:prstGeom>
        </p:spPr>
        <p:txBody>
          <a:bodyPr vert="horz" lIns="91440" tIns="45720" rIns="91440" bIns="45720" rtlCol="0" anchor="ctr"/>
          <a:lstStyle>
            <a:lvl1pPr algn="l">
              <a:defRPr sz="2401" b="1">
                <a:solidFill>
                  <a:schemeClr val="tx2"/>
                </a:solidFill>
                <a:latin typeface="Graphik Black"/>
                <a:cs typeface="Graphik Black"/>
              </a:defRPr>
            </a:lvl1pPr>
          </a:lstStyle>
          <a:p>
            <a:pPr defTabSz="914400"/>
            <a:fld id="{BF35B2E6-BAC5-4507-A480-A8FBDDEB73B6}" type="slidenum">
              <a:rPr lang="en-US" smtClean="0">
                <a:solidFill>
                  <a:prstClr val="black">
                    <a:tint val="75000"/>
                  </a:prstClr>
                </a:solidFill>
              </a:rPr>
              <a:pPr defTabSz="914400"/>
              <a:t>‹#›</a:t>
            </a:fld>
            <a:endParaRPr lang="en-US" dirty="0">
              <a:solidFill>
                <a:prstClr val="black">
                  <a:tint val="75000"/>
                </a:prstClr>
              </a:solidFill>
            </a:endParaRPr>
          </a:p>
        </p:txBody>
      </p:sp>
      <p:sp>
        <p:nvSpPr>
          <p:cNvPr id="7" name="Rectangle 6"/>
          <p:cNvSpPr/>
          <p:nvPr/>
        </p:nvSpPr>
        <p:spPr>
          <a:xfrm>
            <a:off x="12001498" y="0"/>
            <a:ext cx="190502" cy="1371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accent1"/>
              </a:solidFill>
            </a:endParaRPr>
          </a:p>
        </p:txBody>
      </p:sp>
      <p:sp>
        <p:nvSpPr>
          <p:cNvPr id="8" name="Rectangle 7"/>
          <p:cNvSpPr/>
          <p:nvPr/>
        </p:nvSpPr>
        <p:spPr>
          <a:xfrm>
            <a:off x="12001498" y="1371600"/>
            <a:ext cx="190502" cy="548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Lst>
  <p:txStyles>
    <p:titleStyle>
      <a:lvl1pPr algn="l" defTabSz="914674" rtl="0" eaLnBrk="1" latinLnBrk="0" hangingPunct="1">
        <a:spcBef>
          <a:spcPct val="0"/>
        </a:spcBef>
        <a:buNone/>
        <a:defRPr sz="3601" b="0" i="0" kern="1200" cap="all" spc="-60" baseline="0">
          <a:solidFill>
            <a:schemeClr val="tx2"/>
          </a:solidFill>
          <a:latin typeface="Graphik Black"/>
          <a:ea typeface="+mj-ea"/>
          <a:cs typeface="Graphik Black"/>
        </a:defRPr>
      </a:lvl1pPr>
    </p:titleStyle>
    <p:bodyStyle>
      <a:lvl1pPr marL="0" indent="0" algn="l" defTabSz="914674" rtl="0" eaLnBrk="1" latinLnBrk="0" hangingPunct="1">
        <a:spcBef>
          <a:spcPct val="20000"/>
        </a:spcBef>
        <a:spcAft>
          <a:spcPts val="600"/>
        </a:spcAft>
        <a:buFont typeface="Arial" pitchFamily="34" charset="0"/>
        <a:buNone/>
        <a:defRPr sz="2001" b="1" kern="1200">
          <a:solidFill>
            <a:schemeClr val="tx1"/>
          </a:solidFill>
          <a:latin typeface="Graphik Regular"/>
          <a:ea typeface="+mn-ea"/>
          <a:cs typeface="Graphik Regular"/>
        </a:defRPr>
      </a:lvl1pPr>
      <a:lvl2pPr marL="457337" indent="-182935" algn="l" defTabSz="914674" rtl="0" eaLnBrk="1" latinLnBrk="0" hangingPunct="1">
        <a:spcBef>
          <a:spcPct val="20000"/>
        </a:spcBef>
        <a:buClr>
          <a:schemeClr val="tx2"/>
        </a:buClr>
        <a:buFont typeface="Arial" pitchFamily="34" charset="0"/>
        <a:buChar char="•"/>
        <a:defRPr sz="2001" b="0" i="0" kern="1200">
          <a:solidFill>
            <a:schemeClr val="tx1"/>
          </a:solidFill>
          <a:latin typeface="Museo 500"/>
          <a:ea typeface="+mn-ea"/>
          <a:cs typeface="Museo 500"/>
        </a:defRPr>
      </a:lvl2pPr>
      <a:lvl3pPr marL="1143343" indent="-228669" algn="l" defTabSz="914674" rtl="0" eaLnBrk="1" latinLnBrk="0" hangingPunct="1">
        <a:spcBef>
          <a:spcPct val="20000"/>
        </a:spcBef>
        <a:buClr>
          <a:schemeClr val="tx2"/>
        </a:buClr>
        <a:buFont typeface="Arial" pitchFamily="34" charset="0"/>
        <a:buChar char="•"/>
        <a:defRPr sz="1801" b="0" i="0" kern="1200">
          <a:solidFill>
            <a:schemeClr val="tx1"/>
          </a:solidFill>
          <a:latin typeface="Museo 500"/>
          <a:ea typeface="+mn-ea"/>
          <a:cs typeface="Museo 500"/>
        </a:defRPr>
      </a:lvl3pPr>
      <a:lvl4pPr marL="1600680" indent="-228669" algn="l" defTabSz="914674" rtl="0" eaLnBrk="1" latinLnBrk="0" hangingPunct="1">
        <a:spcBef>
          <a:spcPct val="20000"/>
        </a:spcBef>
        <a:buClr>
          <a:schemeClr val="tx2"/>
        </a:buClr>
        <a:buFont typeface="Arial" pitchFamily="34" charset="0"/>
        <a:buChar char="•"/>
        <a:defRPr sz="1801" b="0" i="0" kern="1200">
          <a:solidFill>
            <a:schemeClr val="tx1"/>
          </a:solidFill>
          <a:latin typeface="Museo 500"/>
          <a:ea typeface="+mn-ea"/>
          <a:cs typeface="Museo 500"/>
        </a:defRPr>
      </a:lvl4pPr>
      <a:lvl5pPr marL="2058017" indent="-228669" algn="l" defTabSz="914674" rtl="0" eaLnBrk="1" latinLnBrk="0" hangingPunct="1">
        <a:spcBef>
          <a:spcPct val="20000"/>
        </a:spcBef>
        <a:buClr>
          <a:schemeClr val="tx2"/>
        </a:buClr>
        <a:buFont typeface="Arial" pitchFamily="34" charset="0"/>
        <a:buChar char="•"/>
        <a:defRPr sz="1801" b="0" i="0" kern="1200" baseline="0">
          <a:solidFill>
            <a:schemeClr val="tx1"/>
          </a:solidFill>
          <a:latin typeface="Museo 500"/>
          <a:ea typeface="+mn-ea"/>
          <a:cs typeface="Museo 500"/>
        </a:defRPr>
      </a:lvl5pPr>
      <a:lvl6pPr marL="2515354" indent="-228669" algn="l" defTabSz="914674"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2692" indent="-228669" algn="l" defTabSz="914674"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30029" indent="-228669" algn="l" defTabSz="914674"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7366" indent="-228669" algn="l" defTabSz="914674"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674" rtl="0" eaLnBrk="1" latinLnBrk="0" hangingPunct="1">
        <a:defRPr sz="1801" kern="1200">
          <a:solidFill>
            <a:schemeClr val="tx1"/>
          </a:solidFill>
          <a:latin typeface="+mn-lt"/>
          <a:ea typeface="+mn-ea"/>
          <a:cs typeface="+mn-cs"/>
        </a:defRPr>
      </a:lvl1pPr>
      <a:lvl2pPr marL="457337" algn="l" defTabSz="914674" rtl="0" eaLnBrk="1" latinLnBrk="0" hangingPunct="1">
        <a:defRPr sz="1801" kern="1200">
          <a:solidFill>
            <a:schemeClr val="tx1"/>
          </a:solidFill>
          <a:latin typeface="+mn-lt"/>
          <a:ea typeface="+mn-ea"/>
          <a:cs typeface="+mn-cs"/>
        </a:defRPr>
      </a:lvl2pPr>
      <a:lvl3pPr marL="914674" algn="l" defTabSz="914674" rtl="0" eaLnBrk="1" latinLnBrk="0" hangingPunct="1">
        <a:defRPr sz="1801" kern="1200">
          <a:solidFill>
            <a:schemeClr val="tx1"/>
          </a:solidFill>
          <a:latin typeface="+mn-lt"/>
          <a:ea typeface="+mn-ea"/>
          <a:cs typeface="+mn-cs"/>
        </a:defRPr>
      </a:lvl3pPr>
      <a:lvl4pPr marL="1372011" algn="l" defTabSz="914674" rtl="0" eaLnBrk="1" latinLnBrk="0" hangingPunct="1">
        <a:defRPr sz="1801" kern="1200">
          <a:solidFill>
            <a:schemeClr val="tx1"/>
          </a:solidFill>
          <a:latin typeface="+mn-lt"/>
          <a:ea typeface="+mn-ea"/>
          <a:cs typeface="+mn-cs"/>
        </a:defRPr>
      </a:lvl4pPr>
      <a:lvl5pPr marL="1829349" algn="l" defTabSz="914674" rtl="0" eaLnBrk="1" latinLnBrk="0" hangingPunct="1">
        <a:defRPr sz="1801" kern="1200">
          <a:solidFill>
            <a:schemeClr val="tx1"/>
          </a:solidFill>
          <a:latin typeface="+mn-lt"/>
          <a:ea typeface="+mn-ea"/>
          <a:cs typeface="+mn-cs"/>
        </a:defRPr>
      </a:lvl5pPr>
      <a:lvl6pPr marL="2286686" algn="l" defTabSz="914674" rtl="0" eaLnBrk="1" latinLnBrk="0" hangingPunct="1">
        <a:defRPr sz="1801" kern="1200">
          <a:solidFill>
            <a:schemeClr val="tx1"/>
          </a:solidFill>
          <a:latin typeface="+mn-lt"/>
          <a:ea typeface="+mn-ea"/>
          <a:cs typeface="+mn-cs"/>
        </a:defRPr>
      </a:lvl6pPr>
      <a:lvl7pPr marL="2744023" algn="l" defTabSz="914674" rtl="0" eaLnBrk="1" latinLnBrk="0" hangingPunct="1">
        <a:defRPr sz="1801" kern="1200">
          <a:solidFill>
            <a:schemeClr val="tx1"/>
          </a:solidFill>
          <a:latin typeface="+mn-lt"/>
          <a:ea typeface="+mn-ea"/>
          <a:cs typeface="+mn-cs"/>
        </a:defRPr>
      </a:lvl7pPr>
      <a:lvl8pPr marL="3201360" algn="l" defTabSz="914674" rtl="0" eaLnBrk="1" latinLnBrk="0" hangingPunct="1">
        <a:defRPr sz="1801" kern="1200">
          <a:solidFill>
            <a:schemeClr val="tx1"/>
          </a:solidFill>
          <a:latin typeface="+mn-lt"/>
          <a:ea typeface="+mn-ea"/>
          <a:cs typeface="+mn-cs"/>
        </a:defRPr>
      </a:lvl8pPr>
      <a:lvl9pPr marL="3658697" algn="l" defTabSz="914674"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jpeg"/><Relationship Id="rId7"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fsharpforfunandprofit.com/posts/fvsc-download/"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jpeg"/><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hyperlink" Target="http://fsharpforfunandprofit.com/posts/cycles-and-modularity-in-the-wild/"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hyperlink" Target="http://fsharpforfunandprofit.com/posts/cycles-and-modularity-in-the-wild/"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hyperlink" Target="http://fsharpforfunandprofit.com/posts/cycles-and-modularity-in-the-wild/"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6.jpg"/></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9" Type="http://schemas.openxmlformats.org/officeDocument/2006/relationships/image" Target="../media/image28.jp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9.jp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002" dirty="0"/>
              <a:t>Consuming Data with F# Type Providers</a:t>
            </a:r>
          </a:p>
        </p:txBody>
      </p:sp>
      <p:sp>
        <p:nvSpPr>
          <p:cNvPr id="3" name="Subtitle 2"/>
          <p:cNvSpPr>
            <a:spLocks noGrp="1"/>
          </p:cNvSpPr>
          <p:nvPr>
            <p:ph type="subTitle" idx="1"/>
          </p:nvPr>
        </p:nvSpPr>
        <p:spPr/>
        <p:txBody>
          <a:bodyPr/>
          <a:lstStyle/>
          <a:p>
            <a:r>
              <a:rPr lang="en-US" dirty="0" smtClean="0"/>
              <a:t>TYPE ALL THE DATA</a:t>
            </a:r>
            <a:endParaRPr lang="en-US" dirty="0"/>
          </a:p>
        </p:txBody>
      </p:sp>
      <p:pic>
        <p:nvPicPr>
          <p:cNvPr id="4" name="Picture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7070" y="3689856"/>
            <a:ext cx="4264860" cy="1741769"/>
          </a:xfrm>
          <a:prstGeom prst="rect">
            <a:avLst/>
          </a:prstGeom>
          <a:noFill/>
          <a:ln>
            <a:noFill/>
          </a:ln>
        </p:spPr>
      </p:pic>
      <p:sp>
        <p:nvSpPr>
          <p:cNvPr id="5" name="Rectangle 4"/>
          <p:cNvSpPr/>
          <p:nvPr/>
        </p:nvSpPr>
        <p:spPr>
          <a:xfrm>
            <a:off x="798724" y="5812600"/>
            <a:ext cx="10594559" cy="8312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spAutoFit/>
          </a:bodyPr>
          <a:lstStyle/>
          <a:p>
            <a:pPr algn="ctr"/>
            <a:r>
              <a:rPr lang="en-US" sz="2401" dirty="0">
                <a:solidFill>
                  <a:schemeClr val="bg1"/>
                </a:solidFill>
                <a:latin typeface="Graphik Extralight" charset="0"/>
                <a:ea typeface="Graphik Extralight" charset="0"/>
                <a:cs typeface="Graphik Extralight" charset="0"/>
              </a:rPr>
              <a:t>@rachelreese | rachelree.se | </a:t>
            </a:r>
            <a:r>
              <a:rPr lang="en-US" sz="2401" dirty="0" err="1" smtClean="0">
                <a:solidFill>
                  <a:schemeClr val="bg1"/>
                </a:solidFill>
                <a:latin typeface="Graphik Extralight" charset="0"/>
                <a:ea typeface="Graphik Extralight" charset="0"/>
                <a:cs typeface="Graphik Extralight" charset="0"/>
              </a:rPr>
              <a:t>github.com</a:t>
            </a:r>
            <a:r>
              <a:rPr lang="en-US" sz="2401" dirty="0" smtClean="0">
                <a:solidFill>
                  <a:schemeClr val="bg1"/>
                </a:solidFill>
                <a:latin typeface="Graphik Extralight" charset="0"/>
                <a:ea typeface="Graphik Extralight" charset="0"/>
                <a:cs typeface="Graphik Extralight" charset="0"/>
              </a:rPr>
              <a:t>/rachelreese</a:t>
            </a:r>
          </a:p>
          <a:p>
            <a:pPr algn="ctr"/>
            <a:r>
              <a:rPr lang="en-US" sz="2401" dirty="0" smtClean="0">
                <a:solidFill>
                  <a:schemeClr val="bg1"/>
                </a:solidFill>
                <a:latin typeface="Graphik Extralight" charset="0"/>
                <a:ea typeface="Graphik Extralight" charset="0"/>
                <a:cs typeface="Graphik Extralight" charset="0"/>
              </a:rPr>
              <a:t>@JetTechnology | </a:t>
            </a:r>
            <a:r>
              <a:rPr lang="en-US" sz="2401" dirty="0" err="1" smtClean="0">
                <a:solidFill>
                  <a:schemeClr val="bg1"/>
                </a:solidFill>
                <a:latin typeface="Graphik Extralight" charset="0"/>
                <a:ea typeface="Graphik Extralight" charset="0"/>
                <a:cs typeface="Graphik Extralight" charset="0"/>
              </a:rPr>
              <a:t>techgroup.jet.com</a:t>
            </a:r>
            <a:endParaRPr lang="en-US" sz="2401" dirty="0">
              <a:solidFill>
                <a:schemeClr val="bg1"/>
              </a:solidFill>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10155594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Why F#?</a:t>
            </a:r>
            <a:endParaRPr lang="en-US" dirty="0"/>
          </a:p>
        </p:txBody>
      </p:sp>
      <p:sp>
        <p:nvSpPr>
          <p:cNvPr id="3" name="Text Placeholder 2"/>
          <p:cNvSpPr>
            <a:spLocks noGrp="1"/>
          </p:cNvSpPr>
          <p:nvPr>
            <p:ph type="body" idx="1"/>
          </p:nvPr>
        </p:nvSpPr>
        <p:spPr/>
        <p:txBody>
          <a:bodyPr>
            <a:normAutofit/>
          </a:bodyPr>
          <a:lstStyle/>
          <a:p>
            <a:r>
              <a:rPr lang="en-US" sz="2400" dirty="0" smtClean="0">
                <a:latin typeface="Graphik Extralight" charset="0"/>
                <a:ea typeface="Graphik Extralight" charset="0"/>
                <a:cs typeface="Graphik Extralight" charset="0"/>
              </a:rPr>
              <a:t>Testimonials</a:t>
            </a:r>
            <a:endParaRPr lang="en-US" sz="2400"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751295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sz="4500" dirty="0" smtClean="0"/>
              <a:t>I have now delivered three business critical projects written in F#. I am still waiting for the first bug to come in.</a:t>
            </a:r>
            <a:endParaRPr lang="en-US" sz="4500" dirty="0"/>
          </a:p>
        </p:txBody>
      </p:sp>
      <p:sp>
        <p:nvSpPr>
          <p:cNvPr id="8" name="Subtitle 7"/>
          <p:cNvSpPr>
            <a:spLocks noGrp="1"/>
          </p:cNvSpPr>
          <p:nvPr>
            <p:ph type="body" idx="1"/>
          </p:nvPr>
        </p:nvSpPr>
        <p:spPr/>
        <p:txBody>
          <a:bodyPr>
            <a:normAutofit/>
          </a:bodyPr>
          <a:lstStyle/>
          <a:p>
            <a:r>
              <a:rPr lang="en-US" sz="2000" dirty="0" smtClean="0">
                <a:latin typeface="Graphik Extralight" charset="0"/>
                <a:ea typeface="Graphik Extralight" charset="0"/>
                <a:cs typeface="Graphik Extralight" charset="0"/>
              </a:rPr>
              <a:t>Simon Cousins</a:t>
            </a:r>
          </a:p>
          <a:p>
            <a:r>
              <a:rPr lang="en-US" sz="2000" dirty="0" smtClean="0">
                <a:latin typeface="Graphik Extralight" charset="0"/>
                <a:ea typeface="Graphik Extralight" charset="0"/>
                <a:cs typeface="Graphik Extralight" charset="0"/>
              </a:rPr>
              <a:t>UK-based power company</a:t>
            </a:r>
            <a:endParaRPr lang="en-US" sz="2000"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19642001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sz="4500" dirty="0" smtClean="0"/>
              <a:t>The F# solution offers us an order of magnitude increase in productivity and allows one developer to perform the work [of] a team of dedicated developers…</a:t>
            </a:r>
            <a:endParaRPr lang="en-US" sz="4500" dirty="0"/>
          </a:p>
        </p:txBody>
      </p:sp>
      <p:sp>
        <p:nvSpPr>
          <p:cNvPr id="8" name="Subtitle 7"/>
          <p:cNvSpPr>
            <a:spLocks noGrp="1"/>
          </p:cNvSpPr>
          <p:nvPr>
            <p:ph type="body" idx="1"/>
          </p:nvPr>
        </p:nvSpPr>
        <p:spPr/>
        <p:txBody>
          <a:bodyPr>
            <a:normAutofit/>
          </a:bodyPr>
          <a:lstStyle/>
          <a:p>
            <a:r>
              <a:rPr lang="en-US" sz="2000" dirty="0" smtClean="0">
                <a:latin typeface="Graphik Extralight" charset="0"/>
                <a:ea typeface="Graphik Extralight" charset="0"/>
                <a:cs typeface="Graphik Extralight" charset="0"/>
              </a:rPr>
              <a:t>Yan Cui</a:t>
            </a:r>
          </a:p>
          <a:p>
            <a:r>
              <a:rPr lang="en-US" sz="2000" dirty="0" smtClean="0">
                <a:latin typeface="Graphik Extralight" charset="0"/>
                <a:ea typeface="Graphik Extralight" charset="0"/>
                <a:cs typeface="Graphik Extralight" charset="0"/>
              </a:rPr>
              <a:t>Lead server Engineer, </a:t>
            </a:r>
            <a:r>
              <a:rPr lang="en-US" sz="2000" dirty="0" err="1" smtClean="0">
                <a:latin typeface="Graphik Extralight" charset="0"/>
                <a:ea typeface="Graphik Extralight" charset="0"/>
                <a:cs typeface="Graphik Extralight" charset="0"/>
              </a:rPr>
              <a:t>Gamesys</a:t>
            </a:r>
            <a:endParaRPr lang="en-US" sz="2000"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13345705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sz="4500" dirty="0" smtClean="0"/>
              <a:t>The F# code is consistently shorter, easier to read, easier to refactor and contains far fewer bugs.</a:t>
            </a:r>
            <a:endParaRPr lang="en-US" sz="4500" dirty="0"/>
          </a:p>
        </p:txBody>
      </p:sp>
      <p:sp>
        <p:nvSpPr>
          <p:cNvPr id="8" name="Subtitle 7"/>
          <p:cNvSpPr>
            <a:spLocks noGrp="1"/>
          </p:cNvSpPr>
          <p:nvPr>
            <p:ph type="body" idx="1"/>
          </p:nvPr>
        </p:nvSpPr>
        <p:spPr/>
        <p:txBody>
          <a:bodyPr>
            <a:normAutofit/>
          </a:bodyPr>
          <a:lstStyle/>
          <a:p>
            <a:r>
              <a:rPr lang="en-US" sz="2000" dirty="0" err="1" smtClean="0">
                <a:latin typeface="Graphik Extralight" charset="0"/>
                <a:ea typeface="Graphik Extralight" charset="0"/>
                <a:cs typeface="Graphik Extralight" charset="0"/>
              </a:rPr>
              <a:t>Kaggle</a:t>
            </a:r>
            <a:r>
              <a:rPr lang="en-US" sz="2000" dirty="0" smtClean="0">
                <a:latin typeface="Graphik Extralight" charset="0"/>
                <a:ea typeface="Graphik Extralight" charset="0"/>
                <a:cs typeface="Graphik Extralight" charset="0"/>
              </a:rPr>
              <a:t>, a predictive modelling company</a:t>
            </a:r>
            <a:endParaRPr lang="en-US" sz="2000"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18082262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922858" y="2870994"/>
            <a:ext cx="8346284" cy="1116012"/>
          </a:xfrm>
        </p:spPr>
        <p:txBody>
          <a:bodyPr>
            <a:normAutofit fontScale="90000"/>
          </a:bodyPr>
          <a:lstStyle/>
          <a:p>
            <a:pPr algn="ctr"/>
            <a:r>
              <a:rPr lang="en-US" dirty="0" smtClean="0"/>
              <a:t>All of this seems incredible, right? </a:t>
            </a:r>
            <a:endParaRPr lang="en-US" dirty="0"/>
          </a:p>
        </p:txBody>
      </p:sp>
    </p:spTree>
    <p:extLst>
      <p:ext uri="{BB962C8B-B14F-4D97-AF65-F5344CB8AC3E}">
        <p14:creationId xmlns:p14="http://schemas.microsoft.com/office/powerpoint/2010/main" val="10565975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022706" y="2870994"/>
            <a:ext cx="8146588" cy="1116012"/>
          </a:xfrm>
        </p:spPr>
        <p:txBody>
          <a:bodyPr>
            <a:normAutofit fontScale="90000"/>
          </a:bodyPr>
          <a:lstStyle/>
          <a:p>
            <a:pPr algn="ctr"/>
            <a:r>
              <a:rPr lang="en-US" dirty="0" smtClean="0"/>
              <a:t>So why doesn’t everyone use F#?</a:t>
            </a:r>
            <a:endParaRPr lang="en-US" dirty="0"/>
          </a:p>
        </p:txBody>
      </p:sp>
    </p:spTree>
    <p:extLst>
      <p:ext uri="{BB962C8B-B14F-4D97-AF65-F5344CB8AC3E}">
        <p14:creationId xmlns:p14="http://schemas.microsoft.com/office/powerpoint/2010/main" val="6924600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There’s a lot of math behind programming languages like F#. </a:t>
            </a:r>
            <a:endParaRPr lang="en-US" dirty="0"/>
          </a:p>
        </p:txBody>
      </p:sp>
      <p:pic>
        <p:nvPicPr>
          <p:cNvPr id="6" name="Picture 5"/>
          <p:cNvPicPr>
            <a:picLocks noChangeAspect="1"/>
          </p:cNvPicPr>
          <p:nvPr/>
        </p:nvPicPr>
        <p:blipFill>
          <a:blip r:embed="rId3"/>
          <a:stretch>
            <a:fillRect/>
          </a:stretch>
        </p:blipFill>
        <p:spPr>
          <a:xfrm>
            <a:off x="1270000" y="2483555"/>
            <a:ext cx="7309555" cy="4176889"/>
          </a:xfrm>
          <a:prstGeom prst="rect">
            <a:avLst/>
          </a:prstGeom>
        </p:spPr>
      </p:pic>
      <p:pic>
        <p:nvPicPr>
          <p:cNvPr id="5" name="Picture 4"/>
          <p:cNvPicPr>
            <a:picLocks noChangeAspect="1"/>
          </p:cNvPicPr>
          <p:nvPr/>
        </p:nvPicPr>
        <p:blipFill>
          <a:blip r:embed="rId4"/>
          <a:stretch>
            <a:fillRect/>
          </a:stretch>
        </p:blipFill>
        <p:spPr>
          <a:xfrm>
            <a:off x="7601070" y="4162729"/>
            <a:ext cx="4089400" cy="1838122"/>
          </a:xfrm>
          <a:prstGeom prst="rect">
            <a:avLst/>
          </a:prstGeom>
        </p:spPr>
      </p:pic>
      <p:pic>
        <p:nvPicPr>
          <p:cNvPr id="8" name="Picture 7"/>
          <p:cNvPicPr>
            <a:picLocks noChangeAspect="1"/>
          </p:cNvPicPr>
          <p:nvPr/>
        </p:nvPicPr>
        <p:blipFill>
          <a:blip r:embed="rId5"/>
          <a:stretch>
            <a:fillRect/>
          </a:stretch>
        </p:blipFill>
        <p:spPr>
          <a:xfrm>
            <a:off x="7415" y="2027659"/>
            <a:ext cx="2948363" cy="2373489"/>
          </a:xfrm>
          <a:prstGeom prst="rect">
            <a:avLst/>
          </a:prstGeom>
        </p:spPr>
      </p:pic>
    </p:spTree>
    <p:extLst>
      <p:ext uri="{BB962C8B-B14F-4D97-AF65-F5344CB8AC3E}">
        <p14:creationId xmlns:p14="http://schemas.microsoft.com/office/powerpoint/2010/main" val="9628159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they have this reputation. </a:t>
            </a:r>
            <a:endParaRPr lang="en-US" dirty="0"/>
          </a:p>
        </p:txBody>
      </p:sp>
      <p:pic>
        <p:nvPicPr>
          <p:cNvPr id="5" name="Picture 4"/>
          <p:cNvPicPr>
            <a:picLocks noChangeAspect="1"/>
          </p:cNvPicPr>
          <p:nvPr/>
        </p:nvPicPr>
        <p:blipFill>
          <a:blip r:embed="rId3"/>
          <a:stretch>
            <a:fillRect/>
          </a:stretch>
        </p:blipFill>
        <p:spPr>
          <a:xfrm>
            <a:off x="6203451" y="1494882"/>
            <a:ext cx="3810000" cy="2857500"/>
          </a:xfrm>
          <a:prstGeom prst="rect">
            <a:avLst/>
          </a:prstGeom>
        </p:spPr>
      </p:pic>
      <p:pic>
        <p:nvPicPr>
          <p:cNvPr id="6" name="Picture 5"/>
          <p:cNvPicPr>
            <a:picLocks noChangeAspect="1"/>
          </p:cNvPicPr>
          <p:nvPr/>
        </p:nvPicPr>
        <p:blipFill>
          <a:blip r:embed="rId4"/>
          <a:stretch>
            <a:fillRect/>
          </a:stretch>
        </p:blipFill>
        <p:spPr>
          <a:xfrm>
            <a:off x="3780446" y="3006840"/>
            <a:ext cx="4748454" cy="3716866"/>
          </a:xfrm>
          <a:prstGeom prst="rect">
            <a:avLst/>
          </a:prstGeom>
        </p:spPr>
      </p:pic>
      <p:pic>
        <p:nvPicPr>
          <p:cNvPr id="7" name="Picture 6"/>
          <p:cNvPicPr>
            <a:picLocks noChangeAspect="1"/>
          </p:cNvPicPr>
          <p:nvPr/>
        </p:nvPicPr>
        <p:blipFill>
          <a:blip r:embed="rId5"/>
          <a:stretch>
            <a:fillRect/>
          </a:stretch>
        </p:blipFill>
        <p:spPr>
          <a:xfrm>
            <a:off x="573110" y="1394519"/>
            <a:ext cx="4194300" cy="2764883"/>
          </a:xfrm>
          <a:prstGeom prst="rect">
            <a:avLst/>
          </a:prstGeom>
        </p:spPr>
      </p:pic>
      <p:pic>
        <p:nvPicPr>
          <p:cNvPr id="8" name="Picture 2" descr="http://s2.quickmeme.com/img/e2/e2b6dd855a9199d4566d07a9986f47985cdc90b91219c7e56f549bd60818fb4b.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5166" y="2613525"/>
            <a:ext cx="2456992" cy="32489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jonathanlewy.com/wp-content/uploads/2013/05/HigherEducation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467" y="4352382"/>
            <a:ext cx="2602136" cy="2371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6824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Sean.</a:t>
            </a:r>
            <a:endParaRPr lang="en-US" dirty="0"/>
          </a:p>
        </p:txBody>
      </p:sp>
      <p:pic>
        <p:nvPicPr>
          <p:cNvPr id="3" name="Picture 2"/>
          <p:cNvPicPr>
            <a:picLocks noChangeAspect="1"/>
          </p:cNvPicPr>
          <p:nvPr/>
        </p:nvPicPr>
        <p:blipFill>
          <a:blip r:embed="rId2"/>
          <a:stretch>
            <a:fillRect/>
          </a:stretch>
        </p:blipFill>
        <p:spPr>
          <a:xfrm>
            <a:off x="3838222" y="1697062"/>
            <a:ext cx="4515555" cy="5033938"/>
          </a:xfrm>
          <a:prstGeom prst="rect">
            <a:avLst/>
          </a:prstGeom>
        </p:spPr>
      </p:pic>
    </p:spTree>
    <p:extLst>
      <p:ext uri="{BB962C8B-B14F-4D97-AF65-F5344CB8AC3E}">
        <p14:creationId xmlns:p14="http://schemas.microsoft.com/office/powerpoint/2010/main" val="2189307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152718"/>
            <a:ext cx="9987643" cy="1371600"/>
          </a:xfrm>
        </p:spPr>
        <p:txBody>
          <a:bodyPr>
            <a:normAutofit/>
          </a:bodyPr>
          <a:lstStyle/>
          <a:p>
            <a:r>
              <a:rPr lang="en-US" dirty="0" smtClean="0"/>
              <a:t>When Sean was 8, He spoke </a:t>
            </a:r>
            <a:r>
              <a:rPr lang="en-US" dirty="0" smtClean="0"/>
              <a:t>at a 2000-person </a:t>
            </a:r>
            <a:r>
              <a:rPr lang="en-US" smtClean="0"/>
              <a:t>technical </a:t>
            </a:r>
            <a:r>
              <a:rPr lang="en-US" smtClean="0"/>
              <a:t>conference. </a:t>
            </a:r>
            <a:r>
              <a:rPr lang="en-US" dirty="0" smtClean="0"/>
              <a:t>On F#.</a:t>
            </a:r>
            <a:endParaRPr lang="en-US" dirty="0"/>
          </a:p>
        </p:txBody>
      </p:sp>
      <p:pic>
        <p:nvPicPr>
          <p:cNvPr id="3" name="Picture 2"/>
          <p:cNvPicPr>
            <a:picLocks noChangeAspect="1"/>
          </p:cNvPicPr>
          <p:nvPr/>
        </p:nvPicPr>
        <p:blipFill>
          <a:blip r:embed="rId2"/>
          <a:stretch>
            <a:fillRect/>
          </a:stretch>
        </p:blipFill>
        <p:spPr>
          <a:xfrm>
            <a:off x="3838222" y="1697062"/>
            <a:ext cx="4515555" cy="5033938"/>
          </a:xfrm>
          <a:prstGeom prst="rect">
            <a:avLst/>
          </a:prstGeom>
        </p:spPr>
      </p:pic>
    </p:spTree>
    <p:extLst>
      <p:ext uri="{BB962C8B-B14F-4D97-AF65-F5344CB8AC3E}">
        <p14:creationId xmlns:p14="http://schemas.microsoft.com/office/powerpoint/2010/main" val="1799790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Jet.com?</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03277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F#?</a:t>
            </a:r>
            <a:endParaRPr lang="en-US" dirty="0"/>
          </a:p>
        </p:txBody>
      </p:sp>
      <p:sp>
        <p:nvSpPr>
          <p:cNvPr id="4" name="Text Placeholder 3"/>
          <p:cNvSpPr>
            <a:spLocks noGrp="1"/>
          </p:cNvSpPr>
          <p:nvPr>
            <p:ph type="body" idx="1"/>
          </p:nvPr>
        </p:nvSpPr>
        <p:spPr/>
        <p:txBody>
          <a:bodyPr>
            <a:normAutofit/>
          </a:bodyPr>
          <a:lstStyle/>
          <a:p>
            <a:r>
              <a:rPr lang="en-US" sz="2400" dirty="0" smtClean="0">
                <a:latin typeface="Graphik Extralight" charset="0"/>
                <a:ea typeface="Graphik Extralight" charset="0"/>
                <a:cs typeface="Graphik Extralight" charset="0"/>
              </a:rPr>
              <a:t>Concise code &amp; expanded feature set</a:t>
            </a:r>
            <a:endParaRPr lang="en-US" sz="2400"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12514057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Concise code</a:t>
            </a:r>
            <a:endParaRPr lang="en-US" dirty="0"/>
          </a:p>
        </p:txBody>
      </p:sp>
      <p:sp>
        <p:nvSpPr>
          <p:cNvPr id="3" name="Content Placeholder 2"/>
          <p:cNvSpPr>
            <a:spLocks noGrp="1"/>
          </p:cNvSpPr>
          <p:nvPr>
            <p:ph sz="half" idx="2"/>
          </p:nvPr>
        </p:nvSpPr>
        <p:spPr>
          <a:xfrm>
            <a:off x="663387" y="2447366"/>
            <a:ext cx="5070985" cy="4229711"/>
          </a:xfrm>
          <a:noFill/>
        </p:spPr>
        <p:txBody>
          <a:bodyPr>
            <a:noAutofit/>
          </a:bodyPr>
          <a:lstStyle/>
          <a:p>
            <a:pPr marL="0" indent="0">
              <a:lnSpc>
                <a:spcPct val="120000"/>
              </a:lnSpc>
              <a:spcBef>
                <a:spcPts val="0"/>
              </a:spcBef>
              <a:buNone/>
            </a:pPr>
            <a:r>
              <a:rPr lang="en-US" sz="1000" dirty="0">
                <a:solidFill>
                  <a:srgbClr val="009695"/>
                </a:solidFill>
                <a:latin typeface="Menlo" charset="0"/>
              </a:rPr>
              <a:t>using</a:t>
            </a:r>
            <a:r>
              <a:rPr lang="en-US" sz="1000" dirty="0">
                <a:solidFill>
                  <a:srgbClr val="333333"/>
                </a:solidFill>
                <a:latin typeface="Menlo" charset="0"/>
              </a:rPr>
              <a:t> </a:t>
            </a:r>
            <a:r>
              <a:rPr lang="en-US" sz="1000" dirty="0" err="1">
                <a:solidFill>
                  <a:srgbClr val="333333"/>
                </a:solidFill>
                <a:latin typeface="Menlo" charset="0"/>
              </a:rPr>
              <a:t>System.Net</a:t>
            </a:r>
            <a:r>
              <a:rPr lang="en-US" sz="1000" dirty="0">
                <a:solidFill>
                  <a:srgbClr val="333333"/>
                </a:solidFill>
                <a:latin typeface="Menlo" charset="0"/>
              </a:rPr>
              <a:t/>
            </a:r>
            <a:br>
              <a:rPr lang="en-US" sz="1000" dirty="0">
                <a:solidFill>
                  <a:srgbClr val="333333"/>
                </a:solidFill>
                <a:latin typeface="Menlo" charset="0"/>
              </a:rPr>
            </a:br>
            <a:r>
              <a:rPr lang="en-US" sz="1000" dirty="0">
                <a:solidFill>
                  <a:srgbClr val="009695"/>
                </a:solidFill>
                <a:latin typeface="Menlo" charset="0"/>
              </a:rPr>
              <a:t>using</a:t>
            </a:r>
            <a:r>
              <a:rPr lang="en-US" sz="1000" dirty="0">
                <a:solidFill>
                  <a:srgbClr val="333333"/>
                </a:solidFill>
                <a:latin typeface="Menlo" charset="0"/>
              </a:rPr>
              <a:t> System</a:t>
            </a:r>
            <a:br>
              <a:rPr lang="en-US" sz="1000" dirty="0">
                <a:solidFill>
                  <a:srgbClr val="333333"/>
                </a:solidFill>
                <a:latin typeface="Menlo" charset="0"/>
              </a:rPr>
            </a:br>
            <a:r>
              <a:rPr lang="en-US" sz="1000" dirty="0">
                <a:solidFill>
                  <a:srgbClr val="009695"/>
                </a:solidFill>
                <a:latin typeface="Menlo" charset="0"/>
              </a:rPr>
              <a:t>using</a:t>
            </a:r>
            <a:r>
              <a:rPr lang="en-US" sz="1000" dirty="0">
                <a:solidFill>
                  <a:srgbClr val="333333"/>
                </a:solidFill>
                <a:latin typeface="Menlo" charset="0"/>
              </a:rPr>
              <a:t> </a:t>
            </a:r>
            <a:r>
              <a:rPr lang="en-US" sz="1000" dirty="0" err="1">
                <a:solidFill>
                  <a:srgbClr val="333333"/>
                </a:solidFill>
                <a:latin typeface="Menlo" charset="0"/>
              </a:rPr>
              <a:t>System.IO</a:t>
            </a:r>
            <a:r>
              <a:rPr lang="en-US" sz="1000" dirty="0">
                <a:solidFill>
                  <a:srgbClr val="333333"/>
                </a:solidFill>
                <a:latin typeface="Menlo" charset="0"/>
              </a:rPr>
              <a:t/>
            </a:r>
            <a:br>
              <a:rPr lang="en-US" sz="1000" dirty="0">
                <a:solidFill>
                  <a:srgbClr val="333333"/>
                </a:solidFill>
                <a:latin typeface="Menlo" charset="0"/>
              </a:rPr>
            </a:br>
            <a:r>
              <a:rPr lang="en-US" sz="1000" dirty="0">
                <a:solidFill>
                  <a:srgbClr val="333333"/>
                </a:solidFill>
                <a:latin typeface="Menlo" charset="0"/>
              </a:rPr>
              <a:t/>
            </a:r>
            <a:br>
              <a:rPr lang="en-US" sz="1000" dirty="0">
                <a:solidFill>
                  <a:srgbClr val="333333"/>
                </a:solidFill>
                <a:latin typeface="Menlo" charset="0"/>
              </a:rPr>
            </a:br>
            <a:r>
              <a:rPr lang="en-US" sz="1000" dirty="0">
                <a:solidFill>
                  <a:srgbClr val="009695"/>
                </a:solidFill>
                <a:latin typeface="Menlo" charset="0"/>
              </a:rPr>
              <a:t>class</a:t>
            </a:r>
            <a:r>
              <a:rPr lang="en-US" sz="1000" dirty="0">
                <a:solidFill>
                  <a:srgbClr val="333333"/>
                </a:solidFill>
                <a:latin typeface="Menlo" charset="0"/>
              </a:rPr>
              <a:t> </a:t>
            </a:r>
            <a:r>
              <a:rPr lang="en-US" sz="1000" dirty="0" err="1">
                <a:solidFill>
                  <a:srgbClr val="3364A4"/>
                </a:solidFill>
                <a:latin typeface="Menlo" charset="0"/>
              </a:rPr>
              <a:t>WebPageDownloader</a:t>
            </a:r>
            <a:r>
              <a:rPr lang="en-US" sz="1000" dirty="0">
                <a:solidFill>
                  <a:srgbClr val="3364A4"/>
                </a:solidFill>
                <a:latin typeface="Menlo" charset="0"/>
              </a:rPr>
              <a:t/>
            </a:r>
            <a:br>
              <a:rPr lang="en-US" sz="1000" dirty="0">
                <a:solidFill>
                  <a:srgbClr val="3364A4"/>
                </a:solidFill>
                <a:latin typeface="Menlo" charset="0"/>
              </a:rPr>
            </a:br>
            <a:r>
              <a:rPr lang="en-US" sz="1000" dirty="0">
                <a:solidFill>
                  <a:srgbClr val="333333"/>
                </a:solidFill>
                <a:latin typeface="Menlo" charset="0"/>
              </a:rPr>
              <a:t>{</a:t>
            </a:r>
            <a:br>
              <a:rPr lang="en-US" sz="1000" dirty="0">
                <a:solidFill>
                  <a:srgbClr val="333333"/>
                </a:solidFill>
                <a:latin typeface="Menlo" charset="0"/>
              </a:rPr>
            </a:br>
            <a:r>
              <a:rPr lang="en-US" sz="1000" dirty="0">
                <a:solidFill>
                  <a:srgbClr val="333333"/>
                </a:solidFill>
                <a:latin typeface="Menlo" charset="0"/>
              </a:rPr>
              <a:t> </a:t>
            </a:r>
            <a:r>
              <a:rPr lang="en-US" sz="1000" dirty="0" smtClean="0">
                <a:solidFill>
                  <a:srgbClr val="333333"/>
                </a:solidFill>
                <a:latin typeface="Menlo" charset="0"/>
              </a:rPr>
              <a:t> </a:t>
            </a:r>
            <a:r>
              <a:rPr lang="en-US" sz="1000" dirty="0" smtClean="0">
                <a:solidFill>
                  <a:srgbClr val="009695"/>
                </a:solidFill>
                <a:latin typeface="Menlo" charset="0"/>
              </a:rPr>
              <a:t>public</a:t>
            </a:r>
            <a:r>
              <a:rPr lang="en-US" sz="1000" dirty="0" smtClean="0">
                <a:solidFill>
                  <a:srgbClr val="333333"/>
                </a:solidFill>
                <a:latin typeface="Menlo" charset="0"/>
              </a:rPr>
              <a:t> </a:t>
            </a:r>
            <a:r>
              <a:rPr lang="en-US" sz="1000" dirty="0" err="1">
                <a:solidFill>
                  <a:srgbClr val="3364A4"/>
                </a:solidFill>
                <a:latin typeface="Menlo" charset="0"/>
              </a:rPr>
              <a:t>TResult</a:t>
            </a:r>
            <a:r>
              <a:rPr lang="en-US" sz="1000" dirty="0">
                <a:solidFill>
                  <a:srgbClr val="333333"/>
                </a:solidFill>
                <a:latin typeface="Menlo" charset="0"/>
              </a:rPr>
              <a:t> </a:t>
            </a:r>
            <a:r>
              <a:rPr lang="en-US" sz="1000" dirty="0" err="1">
                <a:solidFill>
                  <a:srgbClr val="333333"/>
                </a:solidFill>
                <a:latin typeface="Menlo" charset="0"/>
              </a:rPr>
              <a:t>FetchUrl</a:t>
            </a:r>
            <a:r>
              <a:rPr lang="en-US" sz="1000" dirty="0">
                <a:solidFill>
                  <a:srgbClr val="333333"/>
                </a:solidFill>
                <a:latin typeface="Menlo" charset="0"/>
              </a:rPr>
              <a:t>&lt;</a:t>
            </a:r>
            <a:r>
              <a:rPr lang="en-US" sz="1000" dirty="0" err="1">
                <a:solidFill>
                  <a:srgbClr val="3364A4"/>
                </a:solidFill>
                <a:latin typeface="Menlo" charset="0"/>
              </a:rPr>
              <a:t>TResult</a:t>
            </a:r>
            <a:r>
              <a:rPr lang="en-US" sz="1000" dirty="0">
                <a:solidFill>
                  <a:srgbClr val="333333"/>
                </a:solidFill>
                <a:latin typeface="Menlo" charset="0"/>
              </a:rPr>
              <a:t>&gt;(</a:t>
            </a:r>
            <a:br>
              <a:rPr lang="en-US" sz="1000" dirty="0">
                <a:solidFill>
                  <a:srgbClr val="333333"/>
                </a:solidFill>
                <a:latin typeface="Menlo" charset="0"/>
              </a:rPr>
            </a:br>
            <a:r>
              <a:rPr lang="en-US" sz="1000" dirty="0">
                <a:solidFill>
                  <a:srgbClr val="333333"/>
                </a:solidFill>
                <a:latin typeface="Menlo" charset="0"/>
              </a:rPr>
              <a:t> </a:t>
            </a:r>
            <a:r>
              <a:rPr lang="en-US" sz="1000" dirty="0" smtClean="0">
                <a:solidFill>
                  <a:srgbClr val="333333"/>
                </a:solidFill>
                <a:latin typeface="Menlo" charset="0"/>
              </a:rPr>
              <a:t>   </a:t>
            </a:r>
            <a:r>
              <a:rPr lang="en-US" sz="1000" dirty="0" err="1" smtClean="0">
                <a:solidFill>
                  <a:srgbClr val="3364A4"/>
                </a:solidFill>
                <a:latin typeface="Menlo" charset="0"/>
              </a:rPr>
              <a:t>Func</a:t>
            </a:r>
            <a:r>
              <a:rPr lang="en-US" sz="1000" dirty="0" smtClean="0">
                <a:solidFill>
                  <a:srgbClr val="333333"/>
                </a:solidFill>
                <a:latin typeface="Menlo" charset="0"/>
              </a:rPr>
              <a:t>&lt;</a:t>
            </a:r>
            <a:r>
              <a:rPr lang="en-US" sz="1000" dirty="0" smtClean="0">
                <a:solidFill>
                  <a:srgbClr val="009695"/>
                </a:solidFill>
                <a:latin typeface="Menlo" charset="0"/>
              </a:rPr>
              <a:t>string</a:t>
            </a:r>
            <a:r>
              <a:rPr lang="en-US" sz="1000" dirty="0">
                <a:solidFill>
                  <a:srgbClr val="333333"/>
                </a:solidFill>
                <a:latin typeface="Menlo" charset="0"/>
              </a:rPr>
              <a:t>, </a:t>
            </a:r>
            <a:r>
              <a:rPr lang="en-US" sz="1000" dirty="0" err="1">
                <a:solidFill>
                  <a:srgbClr val="C44C57"/>
                </a:solidFill>
                <a:latin typeface="Menlo" charset="0"/>
              </a:rPr>
              <a:t>StreamReader</a:t>
            </a:r>
            <a:r>
              <a:rPr lang="en-US" sz="1000" dirty="0">
                <a:solidFill>
                  <a:srgbClr val="333333"/>
                </a:solidFill>
                <a:latin typeface="Menlo" charset="0"/>
              </a:rPr>
              <a:t>, </a:t>
            </a:r>
            <a:r>
              <a:rPr lang="en-US" sz="1000" dirty="0" err="1">
                <a:solidFill>
                  <a:srgbClr val="3364A4"/>
                </a:solidFill>
                <a:latin typeface="Menlo" charset="0"/>
              </a:rPr>
              <a:t>TResult</a:t>
            </a:r>
            <a:r>
              <a:rPr lang="en-US" sz="1000" dirty="0">
                <a:solidFill>
                  <a:srgbClr val="333333"/>
                </a:solidFill>
                <a:latin typeface="Menlo" charset="0"/>
              </a:rPr>
              <a:t>&gt; callback,</a:t>
            </a:r>
            <a:br>
              <a:rPr lang="en-US" sz="1000" dirty="0">
                <a:solidFill>
                  <a:srgbClr val="333333"/>
                </a:solidFill>
                <a:latin typeface="Menlo" charset="0"/>
              </a:rPr>
            </a:br>
            <a:r>
              <a:rPr lang="en-US" sz="1000" dirty="0">
                <a:solidFill>
                  <a:srgbClr val="333333"/>
                </a:solidFill>
                <a:latin typeface="Menlo" charset="0"/>
              </a:rPr>
              <a:t> </a:t>
            </a:r>
            <a:r>
              <a:rPr lang="en-US" sz="1000" dirty="0" smtClean="0">
                <a:solidFill>
                  <a:srgbClr val="333333"/>
                </a:solidFill>
                <a:latin typeface="Menlo" charset="0"/>
              </a:rPr>
              <a:t>   </a:t>
            </a:r>
            <a:r>
              <a:rPr lang="en-US" sz="1000" dirty="0" smtClean="0">
                <a:solidFill>
                  <a:srgbClr val="009695"/>
                </a:solidFill>
                <a:latin typeface="Menlo" charset="0"/>
              </a:rPr>
              <a:t>string</a:t>
            </a:r>
            <a:r>
              <a:rPr lang="en-US" sz="1000" dirty="0" smtClean="0">
                <a:solidFill>
                  <a:srgbClr val="333333"/>
                </a:solidFill>
                <a:latin typeface="Menlo" charset="0"/>
              </a:rPr>
              <a:t> </a:t>
            </a:r>
            <a:r>
              <a:rPr lang="en-US" sz="1000" dirty="0" err="1">
                <a:solidFill>
                  <a:srgbClr val="333333"/>
                </a:solidFill>
                <a:latin typeface="Menlo" charset="0"/>
              </a:rPr>
              <a:t>url</a:t>
            </a:r>
            <a:r>
              <a:rPr lang="en-US" sz="1000" dirty="0">
                <a:solidFill>
                  <a:srgbClr val="333333"/>
                </a:solidFill>
                <a:latin typeface="Menlo" charset="0"/>
              </a:rPr>
              <a:t>)</a:t>
            </a:r>
            <a:br>
              <a:rPr lang="en-US" sz="1000" dirty="0">
                <a:solidFill>
                  <a:srgbClr val="333333"/>
                </a:solidFill>
                <a:latin typeface="Menlo" charset="0"/>
              </a:rPr>
            </a:br>
            <a:r>
              <a:rPr lang="en-US" sz="1000" dirty="0" smtClean="0">
                <a:solidFill>
                  <a:srgbClr val="333333"/>
                </a:solidFill>
                <a:latin typeface="Menlo" charset="0"/>
              </a:rPr>
              <a:t>    {</a:t>
            </a:r>
            <a:r>
              <a:rPr lang="en-US" sz="1000" dirty="0">
                <a:solidFill>
                  <a:srgbClr val="333333"/>
                </a:solidFill>
                <a:latin typeface="Menlo" charset="0"/>
              </a:rPr>
              <a:t/>
            </a:r>
            <a:br>
              <a:rPr lang="en-US" sz="1000" dirty="0">
                <a:solidFill>
                  <a:srgbClr val="333333"/>
                </a:solidFill>
                <a:latin typeface="Menlo" charset="0"/>
              </a:rPr>
            </a:br>
            <a:r>
              <a:rPr lang="en-US" sz="1000" dirty="0" smtClean="0">
                <a:solidFill>
                  <a:srgbClr val="333333"/>
                </a:solidFill>
                <a:latin typeface="Menlo" charset="0"/>
              </a:rPr>
              <a:t>      </a:t>
            </a:r>
            <a:r>
              <a:rPr lang="en-US" sz="1000" dirty="0" err="1" smtClean="0">
                <a:solidFill>
                  <a:srgbClr val="C44C57"/>
                </a:solidFill>
                <a:latin typeface="Menlo" charset="0"/>
              </a:rPr>
              <a:t>var</a:t>
            </a:r>
            <a:r>
              <a:rPr lang="en-US" sz="1000" dirty="0" smtClean="0">
                <a:solidFill>
                  <a:srgbClr val="333333"/>
                </a:solidFill>
                <a:latin typeface="Menlo" charset="0"/>
              </a:rPr>
              <a:t> </a:t>
            </a:r>
            <a:r>
              <a:rPr lang="en-US" sz="1000" dirty="0" err="1">
                <a:solidFill>
                  <a:srgbClr val="333333"/>
                </a:solidFill>
                <a:latin typeface="Menlo" charset="0"/>
              </a:rPr>
              <a:t>req</a:t>
            </a:r>
            <a:r>
              <a:rPr lang="en-US" sz="1000" dirty="0">
                <a:solidFill>
                  <a:srgbClr val="333333"/>
                </a:solidFill>
                <a:latin typeface="Menlo" charset="0"/>
              </a:rPr>
              <a:t> = </a:t>
            </a:r>
            <a:r>
              <a:rPr lang="en-US" sz="1000" dirty="0" err="1">
                <a:solidFill>
                  <a:srgbClr val="C44C57"/>
                </a:solidFill>
                <a:latin typeface="Menlo" charset="0"/>
              </a:rPr>
              <a:t>WebRequest</a:t>
            </a:r>
            <a:r>
              <a:rPr lang="en-US" sz="1000" dirty="0" err="1">
                <a:solidFill>
                  <a:srgbClr val="333333"/>
                </a:solidFill>
                <a:latin typeface="Menlo" charset="0"/>
              </a:rPr>
              <a:t>.</a:t>
            </a:r>
            <a:r>
              <a:rPr lang="en-US" sz="1000" dirty="0" err="1">
                <a:solidFill>
                  <a:srgbClr val="C44C57"/>
                </a:solidFill>
                <a:latin typeface="Menlo" charset="0"/>
              </a:rPr>
              <a:t>Create</a:t>
            </a:r>
            <a:r>
              <a:rPr lang="en-US" sz="1000" dirty="0">
                <a:solidFill>
                  <a:srgbClr val="333333"/>
                </a:solidFill>
                <a:latin typeface="Menlo" charset="0"/>
              </a:rPr>
              <a:t>(</a:t>
            </a:r>
            <a:r>
              <a:rPr lang="en-US" sz="1000" dirty="0" err="1">
                <a:solidFill>
                  <a:srgbClr val="333333"/>
                </a:solidFill>
                <a:latin typeface="Menlo" charset="0"/>
              </a:rPr>
              <a:t>url</a:t>
            </a:r>
            <a:r>
              <a:rPr lang="en-US" sz="1000" dirty="0">
                <a:solidFill>
                  <a:srgbClr val="333333"/>
                </a:solidFill>
                <a:latin typeface="Menlo" charset="0"/>
              </a:rPr>
              <a:t>);</a:t>
            </a:r>
            <a:br>
              <a:rPr lang="en-US" sz="1000" dirty="0">
                <a:solidFill>
                  <a:srgbClr val="333333"/>
                </a:solidFill>
                <a:latin typeface="Menlo" charset="0"/>
              </a:rPr>
            </a:br>
            <a:r>
              <a:rPr lang="en-US" sz="1000" dirty="0">
                <a:solidFill>
                  <a:srgbClr val="333333"/>
                </a:solidFill>
                <a:latin typeface="Menlo" charset="0"/>
              </a:rPr>
              <a:t> </a:t>
            </a:r>
            <a:r>
              <a:rPr lang="en-US" sz="1000" dirty="0" smtClean="0">
                <a:solidFill>
                  <a:srgbClr val="333333"/>
                </a:solidFill>
                <a:latin typeface="Menlo" charset="0"/>
              </a:rPr>
              <a:t>     </a:t>
            </a:r>
            <a:r>
              <a:rPr lang="en-US" sz="1000" dirty="0" smtClean="0">
                <a:solidFill>
                  <a:srgbClr val="009695"/>
                </a:solidFill>
                <a:latin typeface="Menlo" charset="0"/>
              </a:rPr>
              <a:t>using</a:t>
            </a:r>
            <a:r>
              <a:rPr lang="en-US" sz="1000" dirty="0" smtClean="0">
                <a:solidFill>
                  <a:srgbClr val="333333"/>
                </a:solidFill>
                <a:latin typeface="Menlo" charset="0"/>
              </a:rPr>
              <a:t> </a:t>
            </a:r>
            <a:r>
              <a:rPr lang="en-US" sz="1000" dirty="0">
                <a:solidFill>
                  <a:srgbClr val="333333"/>
                </a:solidFill>
                <a:latin typeface="Menlo" charset="0"/>
              </a:rPr>
              <a:t>(</a:t>
            </a:r>
            <a:r>
              <a:rPr lang="en-US" sz="1000" dirty="0" err="1">
                <a:solidFill>
                  <a:srgbClr val="C44C57"/>
                </a:solidFill>
                <a:latin typeface="Menlo" charset="0"/>
              </a:rPr>
              <a:t>var</a:t>
            </a:r>
            <a:r>
              <a:rPr lang="en-US" sz="1000" dirty="0">
                <a:solidFill>
                  <a:srgbClr val="333333"/>
                </a:solidFill>
                <a:latin typeface="Menlo" charset="0"/>
              </a:rPr>
              <a:t> </a:t>
            </a:r>
            <a:r>
              <a:rPr lang="en-US" sz="1000" dirty="0" err="1">
                <a:solidFill>
                  <a:srgbClr val="333333"/>
                </a:solidFill>
                <a:latin typeface="Menlo" charset="0"/>
              </a:rPr>
              <a:t>resp</a:t>
            </a:r>
            <a:r>
              <a:rPr lang="en-US" sz="1000" dirty="0">
                <a:solidFill>
                  <a:srgbClr val="333333"/>
                </a:solidFill>
                <a:latin typeface="Menlo" charset="0"/>
              </a:rPr>
              <a:t> = </a:t>
            </a:r>
            <a:r>
              <a:rPr lang="en-US" sz="1000" dirty="0" err="1">
                <a:solidFill>
                  <a:srgbClr val="333333"/>
                </a:solidFill>
                <a:latin typeface="Menlo" charset="0"/>
              </a:rPr>
              <a:t>req.</a:t>
            </a:r>
            <a:r>
              <a:rPr lang="en-US" sz="1000" dirty="0" err="1">
                <a:solidFill>
                  <a:srgbClr val="C44C57"/>
                </a:solidFill>
                <a:latin typeface="Menlo" charset="0"/>
              </a:rPr>
              <a:t>GetResponse</a:t>
            </a:r>
            <a:r>
              <a:rPr lang="en-US" sz="1000" dirty="0">
                <a:solidFill>
                  <a:srgbClr val="333333"/>
                </a:solidFill>
                <a:latin typeface="Menlo" charset="0"/>
              </a:rPr>
              <a:t>())</a:t>
            </a:r>
            <a:br>
              <a:rPr lang="en-US" sz="1000" dirty="0">
                <a:solidFill>
                  <a:srgbClr val="333333"/>
                </a:solidFill>
                <a:latin typeface="Menlo" charset="0"/>
              </a:rPr>
            </a:br>
            <a:r>
              <a:rPr lang="en-US" sz="1000" dirty="0" smtClean="0">
                <a:solidFill>
                  <a:srgbClr val="333333"/>
                </a:solidFill>
                <a:latin typeface="Menlo" charset="0"/>
              </a:rPr>
              <a:t>      {</a:t>
            </a:r>
            <a:br>
              <a:rPr lang="en-US" sz="1000" dirty="0" smtClean="0">
                <a:solidFill>
                  <a:srgbClr val="333333"/>
                </a:solidFill>
                <a:latin typeface="Menlo" charset="0"/>
              </a:rPr>
            </a:br>
            <a:r>
              <a:rPr lang="en-US" sz="1000" dirty="0">
                <a:solidFill>
                  <a:srgbClr val="333333"/>
                </a:solidFill>
                <a:latin typeface="Menlo" charset="0"/>
              </a:rPr>
              <a:t> </a:t>
            </a:r>
            <a:r>
              <a:rPr lang="en-US" sz="1000" dirty="0" smtClean="0">
                <a:solidFill>
                  <a:srgbClr val="333333"/>
                </a:solidFill>
                <a:latin typeface="Menlo" charset="0"/>
              </a:rPr>
              <a:t>       </a:t>
            </a:r>
            <a:r>
              <a:rPr lang="en-US" sz="1000" dirty="0" smtClean="0">
                <a:solidFill>
                  <a:srgbClr val="009695"/>
                </a:solidFill>
                <a:latin typeface="Menlo" charset="0"/>
              </a:rPr>
              <a:t>using</a:t>
            </a:r>
            <a:r>
              <a:rPr lang="en-US" sz="1000" dirty="0" smtClean="0">
                <a:solidFill>
                  <a:srgbClr val="333333"/>
                </a:solidFill>
                <a:latin typeface="Menlo" charset="0"/>
              </a:rPr>
              <a:t> </a:t>
            </a:r>
            <a:r>
              <a:rPr lang="en-US" sz="1000" dirty="0">
                <a:solidFill>
                  <a:srgbClr val="333333"/>
                </a:solidFill>
                <a:latin typeface="Menlo" charset="0"/>
              </a:rPr>
              <a:t>(</a:t>
            </a:r>
            <a:r>
              <a:rPr lang="en-US" sz="1000" dirty="0" err="1">
                <a:solidFill>
                  <a:srgbClr val="C44C57"/>
                </a:solidFill>
                <a:latin typeface="Menlo" charset="0"/>
              </a:rPr>
              <a:t>var</a:t>
            </a:r>
            <a:r>
              <a:rPr lang="en-US" sz="1000" dirty="0">
                <a:solidFill>
                  <a:srgbClr val="333333"/>
                </a:solidFill>
                <a:latin typeface="Menlo" charset="0"/>
              </a:rPr>
              <a:t> stream = </a:t>
            </a:r>
            <a:r>
              <a:rPr lang="en-US" sz="1000" dirty="0" err="1">
                <a:solidFill>
                  <a:srgbClr val="333333"/>
                </a:solidFill>
                <a:latin typeface="Menlo" charset="0"/>
              </a:rPr>
              <a:t>resp.</a:t>
            </a:r>
            <a:r>
              <a:rPr lang="en-US" sz="1000" dirty="0" err="1">
                <a:solidFill>
                  <a:srgbClr val="C44C57"/>
                </a:solidFill>
                <a:latin typeface="Menlo" charset="0"/>
              </a:rPr>
              <a:t>GetResponseStream</a:t>
            </a:r>
            <a:r>
              <a:rPr lang="en-US" sz="1000" dirty="0" smtClean="0">
                <a:solidFill>
                  <a:srgbClr val="333333"/>
                </a:solidFill>
                <a:latin typeface="Menlo" charset="0"/>
              </a:rPr>
              <a:t>())</a:t>
            </a:r>
          </a:p>
          <a:p>
            <a:pPr marL="0" indent="0">
              <a:lnSpc>
                <a:spcPct val="120000"/>
              </a:lnSpc>
              <a:spcBef>
                <a:spcPts val="0"/>
              </a:spcBef>
              <a:buNone/>
            </a:pPr>
            <a:r>
              <a:rPr lang="en-US" sz="1000" dirty="0">
                <a:solidFill>
                  <a:srgbClr val="333333"/>
                </a:solidFill>
                <a:latin typeface="Menlo" charset="0"/>
              </a:rPr>
              <a:t> </a:t>
            </a:r>
            <a:r>
              <a:rPr lang="en-US" sz="1000" dirty="0" smtClean="0">
                <a:solidFill>
                  <a:srgbClr val="333333"/>
                </a:solidFill>
                <a:latin typeface="Menlo" charset="0"/>
              </a:rPr>
              <a:t>       {</a:t>
            </a:r>
            <a:r>
              <a:rPr lang="en-US" sz="1000" dirty="0">
                <a:solidFill>
                  <a:srgbClr val="333333"/>
                </a:solidFill>
                <a:latin typeface="Menlo" charset="0"/>
              </a:rPr>
              <a:t/>
            </a:r>
            <a:br>
              <a:rPr lang="en-US" sz="1000" dirty="0">
                <a:solidFill>
                  <a:srgbClr val="333333"/>
                </a:solidFill>
                <a:latin typeface="Menlo" charset="0"/>
              </a:rPr>
            </a:br>
            <a:r>
              <a:rPr lang="en-US" sz="1000" dirty="0" smtClean="0">
                <a:solidFill>
                  <a:srgbClr val="333333"/>
                </a:solidFill>
                <a:latin typeface="Menlo" charset="0"/>
              </a:rPr>
              <a:t>	</a:t>
            </a:r>
            <a:r>
              <a:rPr lang="en-US" sz="1000" dirty="0" smtClean="0">
                <a:solidFill>
                  <a:srgbClr val="009695"/>
                </a:solidFill>
                <a:latin typeface="Menlo" charset="0"/>
              </a:rPr>
              <a:t>using</a:t>
            </a:r>
            <a:r>
              <a:rPr lang="en-US" sz="1000" dirty="0" smtClean="0">
                <a:solidFill>
                  <a:srgbClr val="333333"/>
                </a:solidFill>
                <a:latin typeface="Menlo" charset="0"/>
              </a:rPr>
              <a:t> </a:t>
            </a:r>
            <a:r>
              <a:rPr lang="en-US" sz="1000" dirty="0">
                <a:solidFill>
                  <a:srgbClr val="333333"/>
                </a:solidFill>
                <a:latin typeface="Menlo" charset="0"/>
              </a:rPr>
              <a:t>(</a:t>
            </a:r>
            <a:r>
              <a:rPr lang="en-US" sz="1000" dirty="0" err="1">
                <a:solidFill>
                  <a:srgbClr val="C44C57"/>
                </a:solidFill>
                <a:latin typeface="Menlo" charset="0"/>
              </a:rPr>
              <a:t>var</a:t>
            </a:r>
            <a:r>
              <a:rPr lang="en-US" sz="1000" dirty="0">
                <a:solidFill>
                  <a:srgbClr val="333333"/>
                </a:solidFill>
                <a:latin typeface="Menlo" charset="0"/>
              </a:rPr>
              <a:t> reader = </a:t>
            </a:r>
            <a:r>
              <a:rPr lang="en-US" sz="1000" dirty="0">
                <a:solidFill>
                  <a:srgbClr val="009695"/>
                </a:solidFill>
                <a:latin typeface="Menlo" charset="0"/>
              </a:rPr>
              <a:t>new</a:t>
            </a:r>
            <a:r>
              <a:rPr lang="en-US" sz="1000" dirty="0">
                <a:solidFill>
                  <a:srgbClr val="333333"/>
                </a:solidFill>
                <a:latin typeface="Menlo" charset="0"/>
              </a:rPr>
              <a:t> </a:t>
            </a:r>
            <a:r>
              <a:rPr lang="en-US" sz="1000" dirty="0" err="1">
                <a:solidFill>
                  <a:srgbClr val="C44C57"/>
                </a:solidFill>
                <a:latin typeface="Menlo" charset="0"/>
              </a:rPr>
              <a:t>StreamReader</a:t>
            </a:r>
            <a:r>
              <a:rPr lang="en-US" sz="1000" dirty="0">
                <a:solidFill>
                  <a:srgbClr val="333333"/>
                </a:solidFill>
                <a:latin typeface="Menlo" charset="0"/>
              </a:rPr>
              <a:t>(stream))</a:t>
            </a:r>
            <a:br>
              <a:rPr lang="en-US" sz="1000" dirty="0">
                <a:solidFill>
                  <a:srgbClr val="333333"/>
                </a:solidFill>
                <a:latin typeface="Menlo" charset="0"/>
              </a:rPr>
            </a:br>
            <a:r>
              <a:rPr lang="en-US" sz="1000" dirty="0">
                <a:solidFill>
                  <a:srgbClr val="333333"/>
                </a:solidFill>
                <a:latin typeface="Menlo" charset="0"/>
              </a:rPr>
              <a:t>	</a:t>
            </a:r>
            <a:r>
              <a:rPr lang="en-US" sz="1000" dirty="0" smtClean="0">
                <a:solidFill>
                  <a:srgbClr val="333333"/>
                </a:solidFill>
                <a:latin typeface="Menlo" charset="0"/>
              </a:rPr>
              <a:t>{</a:t>
            </a:r>
            <a:r>
              <a:rPr lang="en-US" sz="1000" dirty="0">
                <a:solidFill>
                  <a:srgbClr val="333333"/>
                </a:solidFill>
                <a:latin typeface="Menlo" charset="0"/>
              </a:rPr>
              <a:t/>
            </a:r>
            <a:br>
              <a:rPr lang="en-US" sz="1000" dirty="0">
                <a:solidFill>
                  <a:srgbClr val="333333"/>
                </a:solidFill>
                <a:latin typeface="Menlo" charset="0"/>
              </a:rPr>
            </a:br>
            <a:r>
              <a:rPr lang="en-US" sz="1000" dirty="0">
                <a:solidFill>
                  <a:srgbClr val="333333"/>
                </a:solidFill>
                <a:latin typeface="Menlo" charset="0"/>
              </a:rPr>
              <a:t>	</a:t>
            </a:r>
            <a:r>
              <a:rPr lang="en-US" sz="1000" dirty="0" smtClean="0">
                <a:solidFill>
                  <a:srgbClr val="333333"/>
                </a:solidFill>
                <a:latin typeface="Menlo" charset="0"/>
              </a:rPr>
              <a:t>  </a:t>
            </a:r>
            <a:r>
              <a:rPr lang="en-US" sz="1000" dirty="0" smtClean="0">
                <a:solidFill>
                  <a:srgbClr val="009695"/>
                </a:solidFill>
                <a:latin typeface="Menlo" charset="0"/>
              </a:rPr>
              <a:t>return</a:t>
            </a:r>
            <a:r>
              <a:rPr lang="en-US" sz="1000" dirty="0" smtClean="0">
                <a:solidFill>
                  <a:srgbClr val="333333"/>
                </a:solidFill>
                <a:latin typeface="Menlo" charset="0"/>
              </a:rPr>
              <a:t> </a:t>
            </a:r>
            <a:r>
              <a:rPr lang="en-US" sz="1000" dirty="0">
                <a:solidFill>
                  <a:srgbClr val="333333"/>
                </a:solidFill>
                <a:latin typeface="Menlo" charset="0"/>
              </a:rPr>
              <a:t>callback(</a:t>
            </a:r>
            <a:r>
              <a:rPr lang="en-US" sz="1000" dirty="0" err="1">
                <a:solidFill>
                  <a:srgbClr val="333333"/>
                </a:solidFill>
                <a:latin typeface="Menlo" charset="0"/>
              </a:rPr>
              <a:t>url</a:t>
            </a:r>
            <a:r>
              <a:rPr lang="en-US" sz="1000" dirty="0">
                <a:solidFill>
                  <a:srgbClr val="333333"/>
                </a:solidFill>
                <a:latin typeface="Menlo" charset="0"/>
              </a:rPr>
              <a:t>, reader);</a:t>
            </a:r>
            <a:br>
              <a:rPr lang="en-US" sz="1000" dirty="0">
                <a:solidFill>
                  <a:srgbClr val="333333"/>
                </a:solidFill>
                <a:latin typeface="Menlo" charset="0"/>
              </a:rPr>
            </a:br>
            <a:r>
              <a:rPr lang="en-US" sz="1000" dirty="0">
                <a:solidFill>
                  <a:srgbClr val="333333"/>
                </a:solidFill>
                <a:latin typeface="Menlo" charset="0"/>
              </a:rPr>
              <a:t>	</a:t>
            </a:r>
            <a:r>
              <a:rPr lang="en-US" sz="1000" dirty="0" smtClean="0">
                <a:solidFill>
                  <a:srgbClr val="333333"/>
                </a:solidFill>
                <a:latin typeface="Menlo" charset="0"/>
              </a:rPr>
              <a:t>}</a:t>
            </a:r>
            <a:r>
              <a:rPr lang="en-US" sz="1000" dirty="0">
                <a:solidFill>
                  <a:srgbClr val="333333"/>
                </a:solidFill>
                <a:latin typeface="Menlo" charset="0"/>
              </a:rPr>
              <a:t/>
            </a:r>
            <a:br>
              <a:rPr lang="en-US" sz="1000" dirty="0">
                <a:solidFill>
                  <a:srgbClr val="333333"/>
                </a:solidFill>
                <a:latin typeface="Menlo" charset="0"/>
              </a:rPr>
            </a:br>
            <a:r>
              <a:rPr lang="en-US" sz="1000" dirty="0">
                <a:solidFill>
                  <a:srgbClr val="333333"/>
                </a:solidFill>
                <a:latin typeface="Menlo" charset="0"/>
              </a:rPr>
              <a:t> </a:t>
            </a:r>
            <a:r>
              <a:rPr lang="en-US" sz="1000" dirty="0" smtClean="0">
                <a:solidFill>
                  <a:srgbClr val="333333"/>
                </a:solidFill>
                <a:latin typeface="Menlo" charset="0"/>
              </a:rPr>
              <a:t>       }    </a:t>
            </a:r>
            <a:r>
              <a:rPr lang="en-US" sz="1000" dirty="0">
                <a:solidFill>
                  <a:srgbClr val="333333"/>
                </a:solidFill>
                <a:latin typeface="Menlo" charset="0"/>
              </a:rPr>
              <a:t/>
            </a:r>
            <a:br>
              <a:rPr lang="en-US" sz="1000" dirty="0">
                <a:solidFill>
                  <a:srgbClr val="333333"/>
                </a:solidFill>
                <a:latin typeface="Menlo" charset="0"/>
              </a:rPr>
            </a:br>
            <a:r>
              <a:rPr lang="en-US" sz="1000" dirty="0" smtClean="0">
                <a:solidFill>
                  <a:srgbClr val="333333"/>
                </a:solidFill>
                <a:latin typeface="Menlo" charset="0"/>
              </a:rPr>
              <a:t>      }</a:t>
            </a:r>
            <a:r>
              <a:rPr lang="en-US" sz="1000" dirty="0">
                <a:solidFill>
                  <a:srgbClr val="333333"/>
                </a:solidFill>
                <a:latin typeface="Menlo" charset="0"/>
              </a:rPr>
              <a:t/>
            </a:r>
            <a:br>
              <a:rPr lang="en-US" sz="1000" dirty="0">
                <a:solidFill>
                  <a:srgbClr val="333333"/>
                </a:solidFill>
                <a:latin typeface="Menlo" charset="0"/>
              </a:rPr>
            </a:br>
            <a:r>
              <a:rPr lang="en-US" sz="1000" dirty="0" smtClean="0">
                <a:solidFill>
                  <a:srgbClr val="333333"/>
                </a:solidFill>
                <a:latin typeface="Menlo" charset="0"/>
              </a:rPr>
              <a:t>   }</a:t>
            </a:r>
            <a:r>
              <a:rPr lang="en-US" sz="1000" dirty="0">
                <a:solidFill>
                  <a:srgbClr val="333333"/>
                </a:solidFill>
                <a:latin typeface="Menlo" charset="0"/>
              </a:rPr>
              <a:t/>
            </a:r>
            <a:br>
              <a:rPr lang="en-US" sz="1000" dirty="0">
                <a:solidFill>
                  <a:srgbClr val="333333"/>
                </a:solidFill>
                <a:latin typeface="Menlo" charset="0"/>
              </a:rPr>
            </a:br>
            <a:r>
              <a:rPr lang="en-US" sz="1000" dirty="0">
                <a:solidFill>
                  <a:srgbClr val="333333"/>
                </a:solidFill>
                <a:latin typeface="Menlo" charset="0"/>
              </a:rPr>
              <a:t>}</a:t>
            </a:r>
            <a:br>
              <a:rPr lang="en-US" sz="1000" dirty="0">
                <a:solidFill>
                  <a:srgbClr val="333333"/>
                </a:solidFill>
                <a:latin typeface="Menlo" charset="0"/>
              </a:rPr>
            </a:br>
            <a:endParaRPr lang="en-US" sz="1000" dirty="0">
              <a:solidFill>
                <a:srgbClr val="000000"/>
              </a:solidFill>
              <a:highlight>
                <a:srgbClr val="FFFFFF"/>
              </a:highlight>
              <a:latin typeface="Consolas" panose="020B0609020204030204" pitchFamily="49" charset="0"/>
            </a:endParaRPr>
          </a:p>
        </p:txBody>
      </p:sp>
      <p:sp>
        <p:nvSpPr>
          <p:cNvPr id="4" name="Content Placeholder 3"/>
          <p:cNvSpPr>
            <a:spLocks noGrp="1"/>
          </p:cNvSpPr>
          <p:nvPr>
            <p:ph sz="quarter" idx="4"/>
          </p:nvPr>
        </p:nvSpPr>
        <p:spPr>
          <a:noFill/>
        </p:spPr>
        <p:txBody>
          <a:bodyPr>
            <a:normAutofit/>
          </a:bodyPr>
          <a:lstStyle/>
          <a:p>
            <a:pPr marL="0" indent="0">
              <a:lnSpc>
                <a:spcPct val="120000"/>
              </a:lnSpc>
              <a:spcBef>
                <a:spcPts val="0"/>
              </a:spcBef>
              <a:buNone/>
            </a:pPr>
            <a:r>
              <a:rPr lang="en-US" sz="1000" dirty="0">
                <a:solidFill>
                  <a:srgbClr val="009695"/>
                </a:solidFill>
                <a:latin typeface="Menlo" charset="0"/>
              </a:rPr>
              <a:t>open</a:t>
            </a:r>
            <a:r>
              <a:rPr lang="en-US" sz="1000" dirty="0">
                <a:solidFill>
                  <a:srgbClr val="333333"/>
                </a:solidFill>
                <a:latin typeface="Menlo" charset="0"/>
              </a:rPr>
              <a:t> </a:t>
            </a:r>
            <a:r>
              <a:rPr lang="en-US" sz="1000" dirty="0" err="1">
                <a:solidFill>
                  <a:srgbClr val="333333"/>
                </a:solidFill>
                <a:latin typeface="Menlo" charset="0"/>
              </a:rPr>
              <a:t>System.Net</a:t>
            </a:r>
            <a:r>
              <a:rPr lang="en-US" sz="1000" dirty="0">
                <a:solidFill>
                  <a:srgbClr val="333333"/>
                </a:solidFill>
                <a:latin typeface="Menlo" charset="0"/>
              </a:rPr>
              <a:t/>
            </a:r>
            <a:br>
              <a:rPr lang="en-US" sz="1000" dirty="0">
                <a:solidFill>
                  <a:srgbClr val="333333"/>
                </a:solidFill>
                <a:latin typeface="Menlo" charset="0"/>
              </a:rPr>
            </a:br>
            <a:r>
              <a:rPr lang="en-US" sz="1000" dirty="0">
                <a:solidFill>
                  <a:srgbClr val="009695"/>
                </a:solidFill>
                <a:latin typeface="Menlo" charset="0"/>
              </a:rPr>
              <a:t>open</a:t>
            </a:r>
            <a:r>
              <a:rPr lang="en-US" sz="1000" dirty="0">
                <a:solidFill>
                  <a:srgbClr val="333333"/>
                </a:solidFill>
                <a:latin typeface="Menlo" charset="0"/>
              </a:rPr>
              <a:t> System</a:t>
            </a:r>
            <a:br>
              <a:rPr lang="en-US" sz="1000" dirty="0">
                <a:solidFill>
                  <a:srgbClr val="333333"/>
                </a:solidFill>
                <a:latin typeface="Menlo" charset="0"/>
              </a:rPr>
            </a:br>
            <a:r>
              <a:rPr lang="en-US" sz="1000" dirty="0">
                <a:solidFill>
                  <a:srgbClr val="009695"/>
                </a:solidFill>
                <a:latin typeface="Menlo" charset="0"/>
              </a:rPr>
              <a:t>open</a:t>
            </a:r>
            <a:r>
              <a:rPr lang="en-US" sz="1000" dirty="0">
                <a:solidFill>
                  <a:srgbClr val="333333"/>
                </a:solidFill>
                <a:latin typeface="Menlo" charset="0"/>
              </a:rPr>
              <a:t> </a:t>
            </a:r>
            <a:r>
              <a:rPr lang="en-US" sz="1000" dirty="0" err="1">
                <a:solidFill>
                  <a:srgbClr val="333333"/>
                </a:solidFill>
                <a:latin typeface="Menlo" charset="0"/>
              </a:rPr>
              <a:t>System.IO</a:t>
            </a:r>
            <a:r>
              <a:rPr lang="en-US" sz="1000" dirty="0">
                <a:solidFill>
                  <a:srgbClr val="333333"/>
                </a:solidFill>
                <a:latin typeface="Menlo" charset="0"/>
              </a:rPr>
              <a:t/>
            </a:r>
            <a:br>
              <a:rPr lang="en-US" sz="1000" dirty="0">
                <a:solidFill>
                  <a:srgbClr val="333333"/>
                </a:solidFill>
                <a:latin typeface="Menlo" charset="0"/>
              </a:rPr>
            </a:br>
            <a:r>
              <a:rPr lang="en-US" sz="1000" dirty="0">
                <a:solidFill>
                  <a:srgbClr val="333333"/>
                </a:solidFill>
                <a:latin typeface="Menlo" charset="0"/>
              </a:rPr>
              <a:t/>
            </a:r>
            <a:br>
              <a:rPr lang="en-US" sz="1000" dirty="0">
                <a:solidFill>
                  <a:srgbClr val="333333"/>
                </a:solidFill>
                <a:latin typeface="Menlo" charset="0"/>
              </a:rPr>
            </a:br>
            <a:r>
              <a:rPr lang="en-US" sz="1000" dirty="0">
                <a:solidFill>
                  <a:srgbClr val="009695"/>
                </a:solidFill>
                <a:latin typeface="Menlo" charset="0"/>
              </a:rPr>
              <a:t>let</a:t>
            </a:r>
            <a:r>
              <a:rPr lang="en-US" sz="1000" dirty="0">
                <a:solidFill>
                  <a:srgbClr val="333333"/>
                </a:solidFill>
                <a:latin typeface="Menlo" charset="0"/>
              </a:rPr>
              <a:t> </a:t>
            </a:r>
            <a:r>
              <a:rPr lang="en-US" sz="1000" dirty="0" err="1">
                <a:solidFill>
                  <a:srgbClr val="333333"/>
                </a:solidFill>
                <a:latin typeface="Menlo" charset="0"/>
              </a:rPr>
              <a:t>fetchUrl</a:t>
            </a:r>
            <a:r>
              <a:rPr lang="en-US" sz="1000" dirty="0">
                <a:solidFill>
                  <a:srgbClr val="333333"/>
                </a:solidFill>
                <a:latin typeface="Menlo" charset="0"/>
              </a:rPr>
              <a:t> callback </a:t>
            </a:r>
            <a:r>
              <a:rPr lang="en-US" sz="1000" dirty="0" err="1">
                <a:solidFill>
                  <a:srgbClr val="333333"/>
                </a:solidFill>
                <a:latin typeface="Menlo" charset="0"/>
              </a:rPr>
              <a:t>url</a:t>
            </a:r>
            <a:r>
              <a:rPr lang="en-US" sz="1000" dirty="0">
                <a:solidFill>
                  <a:srgbClr val="333333"/>
                </a:solidFill>
                <a:latin typeface="Menlo" charset="0"/>
              </a:rPr>
              <a:t> =        </a:t>
            </a:r>
            <a:br>
              <a:rPr lang="en-US" sz="1000" dirty="0">
                <a:solidFill>
                  <a:srgbClr val="333333"/>
                </a:solidFill>
                <a:latin typeface="Menlo" charset="0"/>
              </a:rPr>
            </a:br>
            <a:r>
              <a:rPr lang="en-US" sz="1000" dirty="0">
                <a:solidFill>
                  <a:srgbClr val="333333"/>
                </a:solidFill>
                <a:latin typeface="Menlo" charset="0"/>
              </a:rPr>
              <a:t>    </a:t>
            </a:r>
            <a:r>
              <a:rPr lang="en-US" sz="1000" dirty="0">
                <a:solidFill>
                  <a:srgbClr val="009695"/>
                </a:solidFill>
                <a:latin typeface="Menlo" charset="0"/>
              </a:rPr>
              <a:t>let</a:t>
            </a:r>
            <a:r>
              <a:rPr lang="en-US" sz="1000" dirty="0">
                <a:solidFill>
                  <a:srgbClr val="333333"/>
                </a:solidFill>
                <a:latin typeface="Menlo" charset="0"/>
              </a:rPr>
              <a:t> </a:t>
            </a:r>
            <a:r>
              <a:rPr lang="en-US" sz="1000" dirty="0" err="1">
                <a:solidFill>
                  <a:srgbClr val="333333"/>
                </a:solidFill>
                <a:latin typeface="Menlo" charset="0"/>
              </a:rPr>
              <a:t>req</a:t>
            </a:r>
            <a:r>
              <a:rPr lang="en-US" sz="1000" dirty="0">
                <a:solidFill>
                  <a:srgbClr val="333333"/>
                </a:solidFill>
                <a:latin typeface="Menlo" charset="0"/>
              </a:rPr>
              <a:t> = </a:t>
            </a:r>
            <a:r>
              <a:rPr lang="en-US" sz="1000" dirty="0" err="1">
                <a:solidFill>
                  <a:srgbClr val="3364A4"/>
                </a:solidFill>
                <a:latin typeface="Menlo" charset="0"/>
              </a:rPr>
              <a:t>WebRequest</a:t>
            </a:r>
            <a:r>
              <a:rPr lang="en-US" sz="1000" dirty="0" err="1">
                <a:solidFill>
                  <a:srgbClr val="333333"/>
                </a:solidFill>
                <a:latin typeface="Menlo" charset="0"/>
              </a:rPr>
              <a:t>.Create</a:t>
            </a:r>
            <a:r>
              <a:rPr lang="en-US" sz="1000" dirty="0">
                <a:solidFill>
                  <a:srgbClr val="333333"/>
                </a:solidFill>
                <a:latin typeface="Menlo" charset="0"/>
              </a:rPr>
              <a:t>(Uri(</a:t>
            </a:r>
            <a:r>
              <a:rPr lang="en-US" sz="1000" dirty="0" err="1">
                <a:solidFill>
                  <a:srgbClr val="333333"/>
                </a:solidFill>
                <a:latin typeface="Menlo" charset="0"/>
              </a:rPr>
              <a:t>url</a:t>
            </a:r>
            <a:r>
              <a:rPr lang="en-US" sz="1000" dirty="0">
                <a:solidFill>
                  <a:srgbClr val="333333"/>
                </a:solidFill>
                <a:latin typeface="Menlo" charset="0"/>
              </a:rPr>
              <a:t>)) </a:t>
            </a:r>
            <a:br>
              <a:rPr lang="en-US" sz="1000" dirty="0">
                <a:solidFill>
                  <a:srgbClr val="333333"/>
                </a:solidFill>
                <a:latin typeface="Menlo" charset="0"/>
              </a:rPr>
            </a:br>
            <a:r>
              <a:rPr lang="en-US" sz="1000" dirty="0">
                <a:solidFill>
                  <a:srgbClr val="333333"/>
                </a:solidFill>
                <a:latin typeface="Menlo" charset="0"/>
              </a:rPr>
              <a:t>    </a:t>
            </a:r>
            <a:r>
              <a:rPr lang="en-US" sz="1000" dirty="0">
                <a:solidFill>
                  <a:srgbClr val="009695"/>
                </a:solidFill>
                <a:latin typeface="Menlo" charset="0"/>
              </a:rPr>
              <a:t>use</a:t>
            </a:r>
            <a:r>
              <a:rPr lang="en-US" sz="1000" dirty="0">
                <a:solidFill>
                  <a:srgbClr val="333333"/>
                </a:solidFill>
                <a:latin typeface="Menlo" charset="0"/>
              </a:rPr>
              <a:t> </a:t>
            </a:r>
            <a:r>
              <a:rPr lang="en-US" sz="1000" dirty="0" err="1">
                <a:solidFill>
                  <a:srgbClr val="333333"/>
                </a:solidFill>
                <a:latin typeface="Menlo" charset="0"/>
              </a:rPr>
              <a:t>resp</a:t>
            </a:r>
            <a:r>
              <a:rPr lang="en-US" sz="1000" dirty="0">
                <a:solidFill>
                  <a:srgbClr val="333333"/>
                </a:solidFill>
                <a:latin typeface="Menlo" charset="0"/>
              </a:rPr>
              <a:t> = </a:t>
            </a:r>
            <a:r>
              <a:rPr lang="en-US" sz="1000" dirty="0" err="1">
                <a:solidFill>
                  <a:srgbClr val="333333"/>
                </a:solidFill>
                <a:latin typeface="Menlo" charset="0"/>
              </a:rPr>
              <a:t>req.GetResponse</a:t>
            </a:r>
            <a:r>
              <a:rPr lang="en-US" sz="1000" dirty="0">
                <a:solidFill>
                  <a:srgbClr val="333333"/>
                </a:solidFill>
                <a:latin typeface="Menlo" charset="0"/>
              </a:rPr>
              <a:t>() </a:t>
            </a:r>
            <a:br>
              <a:rPr lang="en-US" sz="1000" dirty="0">
                <a:solidFill>
                  <a:srgbClr val="333333"/>
                </a:solidFill>
                <a:latin typeface="Menlo" charset="0"/>
              </a:rPr>
            </a:br>
            <a:r>
              <a:rPr lang="en-US" sz="1000" dirty="0">
                <a:solidFill>
                  <a:srgbClr val="333333"/>
                </a:solidFill>
                <a:latin typeface="Menlo" charset="0"/>
              </a:rPr>
              <a:t>    </a:t>
            </a:r>
            <a:r>
              <a:rPr lang="en-US" sz="1000" dirty="0">
                <a:solidFill>
                  <a:srgbClr val="009695"/>
                </a:solidFill>
                <a:latin typeface="Menlo" charset="0"/>
              </a:rPr>
              <a:t>use</a:t>
            </a:r>
            <a:r>
              <a:rPr lang="en-US" sz="1000" dirty="0">
                <a:solidFill>
                  <a:srgbClr val="333333"/>
                </a:solidFill>
                <a:latin typeface="Menlo" charset="0"/>
              </a:rPr>
              <a:t> stream = </a:t>
            </a:r>
            <a:r>
              <a:rPr lang="en-US" sz="1000" dirty="0" err="1">
                <a:solidFill>
                  <a:srgbClr val="333333"/>
                </a:solidFill>
                <a:latin typeface="Menlo" charset="0"/>
              </a:rPr>
              <a:t>resp.GetResponseStream</a:t>
            </a:r>
            <a:r>
              <a:rPr lang="en-US" sz="1000" dirty="0">
                <a:solidFill>
                  <a:srgbClr val="333333"/>
                </a:solidFill>
                <a:latin typeface="Menlo" charset="0"/>
              </a:rPr>
              <a:t>() </a:t>
            </a:r>
            <a:br>
              <a:rPr lang="en-US" sz="1000" dirty="0">
                <a:solidFill>
                  <a:srgbClr val="333333"/>
                </a:solidFill>
                <a:latin typeface="Menlo" charset="0"/>
              </a:rPr>
            </a:br>
            <a:r>
              <a:rPr lang="en-US" sz="1000" dirty="0">
                <a:solidFill>
                  <a:srgbClr val="333333"/>
                </a:solidFill>
                <a:latin typeface="Menlo" charset="0"/>
              </a:rPr>
              <a:t>    </a:t>
            </a:r>
            <a:r>
              <a:rPr lang="en-US" sz="1000" dirty="0">
                <a:solidFill>
                  <a:srgbClr val="009695"/>
                </a:solidFill>
                <a:latin typeface="Menlo" charset="0"/>
              </a:rPr>
              <a:t>use</a:t>
            </a:r>
            <a:r>
              <a:rPr lang="en-US" sz="1000" dirty="0">
                <a:solidFill>
                  <a:srgbClr val="333333"/>
                </a:solidFill>
                <a:latin typeface="Menlo" charset="0"/>
              </a:rPr>
              <a:t> reader = </a:t>
            </a:r>
            <a:r>
              <a:rPr lang="en-US" sz="1000" dirty="0">
                <a:solidFill>
                  <a:srgbClr val="009695"/>
                </a:solidFill>
                <a:latin typeface="Menlo" charset="0"/>
              </a:rPr>
              <a:t>new</a:t>
            </a:r>
            <a:r>
              <a:rPr lang="en-US" sz="1000" dirty="0">
                <a:solidFill>
                  <a:srgbClr val="333333"/>
                </a:solidFill>
                <a:latin typeface="Menlo" charset="0"/>
              </a:rPr>
              <a:t> </a:t>
            </a:r>
            <a:r>
              <a:rPr lang="en-US" sz="1000" dirty="0" err="1">
                <a:solidFill>
                  <a:srgbClr val="009695"/>
                </a:solidFill>
                <a:latin typeface="Menlo" charset="0"/>
              </a:rPr>
              <a:t>IO</a:t>
            </a:r>
            <a:r>
              <a:rPr lang="en-US" sz="1000" dirty="0" err="1">
                <a:solidFill>
                  <a:srgbClr val="333333"/>
                </a:solidFill>
                <a:latin typeface="Menlo" charset="0"/>
              </a:rPr>
              <a:t>.</a:t>
            </a:r>
            <a:r>
              <a:rPr lang="en-US" sz="1000" dirty="0" err="1">
                <a:solidFill>
                  <a:srgbClr val="3364A4"/>
                </a:solidFill>
                <a:latin typeface="Menlo" charset="0"/>
              </a:rPr>
              <a:t>StreamReader</a:t>
            </a:r>
            <a:r>
              <a:rPr lang="en-US" sz="1000" dirty="0">
                <a:solidFill>
                  <a:srgbClr val="333333"/>
                </a:solidFill>
                <a:latin typeface="Menlo" charset="0"/>
              </a:rPr>
              <a:t>(stream) </a:t>
            </a:r>
            <a:br>
              <a:rPr lang="en-US" sz="1000" dirty="0">
                <a:solidFill>
                  <a:srgbClr val="333333"/>
                </a:solidFill>
                <a:latin typeface="Menlo" charset="0"/>
              </a:rPr>
            </a:br>
            <a:r>
              <a:rPr lang="en-US" sz="1000" dirty="0">
                <a:solidFill>
                  <a:srgbClr val="333333"/>
                </a:solidFill>
                <a:latin typeface="Menlo" charset="0"/>
              </a:rPr>
              <a:t>    callback reader </a:t>
            </a:r>
            <a:r>
              <a:rPr lang="en-US" sz="1000" dirty="0" err="1" smtClean="0">
                <a:solidFill>
                  <a:srgbClr val="333333"/>
                </a:solidFill>
                <a:latin typeface="Menlo" charset="0"/>
              </a:rPr>
              <a:t>url</a:t>
            </a:r>
            <a:endParaRPr lang="en-US" sz="1000" dirty="0">
              <a:solidFill>
                <a:srgbClr val="000000"/>
              </a:solidFill>
              <a:highlight>
                <a:srgbClr val="FFFFFF"/>
              </a:highlight>
              <a:latin typeface="Consolas" panose="020B0609020204030204" pitchFamily="49" charset="0"/>
            </a:endParaRPr>
          </a:p>
        </p:txBody>
      </p:sp>
      <p:sp>
        <p:nvSpPr>
          <p:cNvPr id="5" name="Text Placeholder 4"/>
          <p:cNvSpPr>
            <a:spLocks noGrp="1"/>
          </p:cNvSpPr>
          <p:nvPr>
            <p:ph type="body" idx="1"/>
          </p:nvPr>
        </p:nvSpPr>
        <p:spPr/>
        <p:txBody>
          <a:bodyPr>
            <a:normAutofit/>
          </a:bodyPr>
          <a:lstStyle/>
          <a:p>
            <a:r>
              <a:rPr lang="en-US" b="0" dirty="0" smtClean="0">
                <a:latin typeface="Graphik Extralight" charset="0"/>
                <a:ea typeface="Graphik Extralight" charset="0"/>
                <a:cs typeface="Graphik Extralight" charset="0"/>
              </a:rPr>
              <a:t>C# - 23 lines</a:t>
            </a:r>
          </a:p>
        </p:txBody>
      </p:sp>
      <p:sp>
        <p:nvSpPr>
          <p:cNvPr id="6" name="Text Placeholder 5"/>
          <p:cNvSpPr>
            <a:spLocks noGrp="1"/>
          </p:cNvSpPr>
          <p:nvPr>
            <p:ph type="body" sz="quarter" idx="3"/>
          </p:nvPr>
        </p:nvSpPr>
        <p:spPr/>
        <p:txBody>
          <a:bodyPr>
            <a:normAutofit/>
          </a:bodyPr>
          <a:lstStyle/>
          <a:p>
            <a:r>
              <a:rPr lang="en-US" b="0" dirty="0" smtClean="0">
                <a:latin typeface="Graphik Extralight" charset="0"/>
                <a:ea typeface="Graphik Extralight" charset="0"/>
                <a:cs typeface="Graphik Extralight" charset="0"/>
              </a:rPr>
              <a:t>F# - 10 lines</a:t>
            </a:r>
            <a:endParaRPr lang="en-US" b="0" dirty="0">
              <a:latin typeface="Graphik Extralight" charset="0"/>
              <a:ea typeface="Graphik Extralight" charset="0"/>
              <a:cs typeface="Graphik Extralight" charset="0"/>
            </a:endParaRPr>
          </a:p>
        </p:txBody>
      </p:sp>
      <p:sp>
        <p:nvSpPr>
          <p:cNvPr id="7" name="TextBox 6">
            <a:hlinkClick r:id="rId3"/>
          </p:cNvPr>
          <p:cNvSpPr txBox="1"/>
          <p:nvPr/>
        </p:nvSpPr>
        <p:spPr>
          <a:xfrm>
            <a:off x="5702175" y="6457890"/>
            <a:ext cx="6505307" cy="400110"/>
          </a:xfrm>
          <a:prstGeom prst="rect">
            <a:avLst/>
          </a:prstGeom>
          <a:noFill/>
        </p:spPr>
        <p:txBody>
          <a:bodyPr wrap="none" rtlCol="0">
            <a:spAutoFit/>
          </a:bodyPr>
          <a:lstStyle/>
          <a:p>
            <a:r>
              <a:rPr lang="en-US" sz="2000" dirty="0" smtClean="0">
                <a:latin typeface="Graphik Extralight" charset="0"/>
                <a:ea typeface="Graphik Extralight" charset="0"/>
                <a:cs typeface="Graphik Extralight" charset="0"/>
              </a:rPr>
              <a:t>From </a:t>
            </a:r>
            <a:r>
              <a:rPr lang="en-US" sz="2000" dirty="0" smtClean="0">
                <a:latin typeface="Graphik Extralight" charset="0"/>
                <a:ea typeface="Graphik Extralight" charset="0"/>
                <a:cs typeface="Graphik Extralight" charset="0"/>
                <a:hlinkClick r:id="rId3"/>
              </a:rPr>
              <a:t>Comparing F# with C#</a:t>
            </a:r>
            <a:r>
              <a:rPr lang="en-US" sz="2000" dirty="0" smtClean="0">
                <a:latin typeface="Graphik Extralight" charset="0"/>
                <a:ea typeface="Graphik Extralight" charset="0"/>
                <a:cs typeface="Graphik Extralight" charset="0"/>
              </a:rPr>
              <a:t>, </a:t>
            </a:r>
            <a:r>
              <a:rPr lang="en-US" sz="2000" dirty="0" err="1" smtClean="0">
                <a:latin typeface="Graphik Extralight" charset="0"/>
                <a:ea typeface="Graphik Extralight" charset="0"/>
                <a:cs typeface="Graphik Extralight" charset="0"/>
              </a:rPr>
              <a:t>fsharpforfunandprofit.com</a:t>
            </a:r>
            <a:endParaRPr lang="en-US" sz="2000"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20695389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Concise and powerful code</a:t>
            </a:r>
          </a:p>
        </p:txBody>
      </p:sp>
      <p:sp>
        <p:nvSpPr>
          <p:cNvPr id="5" name="Content Placeholder 4"/>
          <p:cNvSpPr>
            <a:spLocks noGrp="1"/>
          </p:cNvSpPr>
          <p:nvPr>
            <p:ph sz="half" idx="2"/>
          </p:nvPr>
        </p:nvSpPr>
        <p:spPr/>
        <p:txBody>
          <a:bodyPr>
            <a:noAutofit/>
          </a:bodyPr>
          <a:lstStyle/>
          <a:p>
            <a:pPr marL="0" indent="0">
              <a:buNone/>
            </a:pP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smtClean="0">
                <a:solidFill>
                  <a:srgbClr val="009695"/>
                </a:solidFill>
                <a:latin typeface="Menlo" charset="0"/>
              </a:rPr>
              <a:t>abstract</a:t>
            </a:r>
            <a:r>
              <a:rPr lang="en-US" sz="1100" dirty="0" smtClean="0">
                <a:solidFill>
                  <a:srgbClr val="333333"/>
                </a:solidFill>
                <a:latin typeface="Menlo" charset="0"/>
              </a:rPr>
              <a:t> </a:t>
            </a:r>
            <a:r>
              <a:rPr lang="en-US" sz="1100" dirty="0" smtClean="0">
                <a:solidFill>
                  <a:srgbClr val="009695"/>
                </a:solidFill>
                <a:latin typeface="Menlo" charset="0"/>
              </a:rPr>
              <a:t>class</a:t>
            </a:r>
            <a:r>
              <a:rPr lang="en-US" sz="1100" dirty="0" smtClean="0">
                <a:solidFill>
                  <a:srgbClr val="333333"/>
                </a:solidFill>
                <a:latin typeface="Menlo" charset="0"/>
              </a:rPr>
              <a:t> </a:t>
            </a:r>
            <a:r>
              <a:rPr lang="en-US" sz="1100" dirty="0" smtClean="0">
                <a:solidFill>
                  <a:srgbClr val="3364A4"/>
                </a:solidFill>
                <a:latin typeface="Menlo" charset="0"/>
              </a:rPr>
              <a:t>Transport</a:t>
            </a:r>
            <a:r>
              <a:rPr lang="en-US" sz="1100" dirty="0" smtClean="0">
                <a:solidFill>
                  <a:srgbClr val="333333"/>
                </a:solidFill>
                <a:latin typeface="Menlo" charset="0"/>
              </a:rPr>
              <a:t>{  } </a:t>
            </a:r>
            <a:br>
              <a:rPr lang="en-US" sz="1100" dirty="0" smtClean="0">
                <a:solidFill>
                  <a:srgbClr val="333333"/>
                </a:solidFill>
                <a:latin typeface="Menlo" charset="0"/>
              </a:rPr>
            </a:br>
            <a:r>
              <a:rPr lang="en-US" sz="1100" dirty="0" smtClean="0">
                <a:solidFill>
                  <a:srgbClr val="333333"/>
                </a:solidFill>
                <a:latin typeface="Menlo" charset="0"/>
              </a:rPr>
              <a:t/>
            </a:r>
            <a:br>
              <a:rPr lang="en-US" sz="1100" dirty="0" smtClean="0">
                <a:solidFill>
                  <a:srgbClr val="333333"/>
                </a:solidFill>
                <a:latin typeface="Menlo" charset="0"/>
              </a:rPr>
            </a:b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smtClean="0">
                <a:solidFill>
                  <a:srgbClr val="009695"/>
                </a:solidFill>
                <a:latin typeface="Menlo" charset="0"/>
              </a:rPr>
              <a:t>abstract</a:t>
            </a:r>
            <a:r>
              <a:rPr lang="en-US" sz="1100" dirty="0" smtClean="0">
                <a:solidFill>
                  <a:srgbClr val="333333"/>
                </a:solidFill>
                <a:latin typeface="Menlo" charset="0"/>
              </a:rPr>
              <a:t> </a:t>
            </a:r>
            <a:r>
              <a:rPr lang="en-US" sz="1100" dirty="0" smtClean="0">
                <a:solidFill>
                  <a:srgbClr val="009695"/>
                </a:solidFill>
                <a:latin typeface="Menlo" charset="0"/>
              </a:rPr>
              <a:t>class</a:t>
            </a:r>
            <a:r>
              <a:rPr lang="en-US" sz="1100" dirty="0" smtClean="0">
                <a:solidFill>
                  <a:srgbClr val="333333"/>
                </a:solidFill>
                <a:latin typeface="Menlo" charset="0"/>
              </a:rPr>
              <a:t> </a:t>
            </a:r>
            <a:r>
              <a:rPr lang="en-US" sz="1100" dirty="0" smtClean="0">
                <a:solidFill>
                  <a:srgbClr val="3364A4"/>
                </a:solidFill>
                <a:latin typeface="Menlo" charset="0"/>
              </a:rPr>
              <a:t>Car</a:t>
            </a:r>
            <a:r>
              <a:rPr lang="en-US" sz="1100" dirty="0" smtClean="0">
                <a:solidFill>
                  <a:srgbClr val="333333"/>
                </a:solidFill>
                <a:latin typeface="Menlo" charset="0"/>
              </a:rPr>
              <a:t> : </a:t>
            </a:r>
            <a:r>
              <a:rPr lang="en-US" sz="1100" dirty="0" smtClean="0">
                <a:solidFill>
                  <a:srgbClr val="3364A4"/>
                </a:solidFill>
                <a:latin typeface="Menlo" charset="0"/>
              </a:rPr>
              <a:t>Transport</a:t>
            </a:r>
            <a:r>
              <a:rPr lang="en-US" sz="1100" dirty="0" smtClean="0">
                <a:solidFill>
                  <a:srgbClr val="333333"/>
                </a:solidFill>
                <a:latin typeface="Menlo" charset="0"/>
              </a:rPr>
              <a:t> { </a:t>
            </a:r>
            <a:br>
              <a:rPr lang="en-US" sz="1100" dirty="0" smtClean="0">
                <a:solidFill>
                  <a:srgbClr val="333333"/>
                </a:solidFill>
                <a:latin typeface="Menlo" charset="0"/>
              </a:rPr>
            </a:br>
            <a:r>
              <a:rPr lang="en-US" sz="1100" dirty="0" smtClean="0">
                <a:solidFill>
                  <a:srgbClr val="333333"/>
                </a:solidFill>
                <a:latin typeface="Menlo" charset="0"/>
              </a:rPr>
              <a:t>	</a:t>
            </a: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smtClean="0">
                <a:solidFill>
                  <a:srgbClr val="009695"/>
                </a:solidFill>
                <a:latin typeface="Menlo" charset="0"/>
              </a:rPr>
              <a:t>string</a:t>
            </a:r>
            <a:r>
              <a:rPr lang="en-US" sz="1100" dirty="0" smtClean="0">
                <a:solidFill>
                  <a:srgbClr val="333333"/>
                </a:solidFill>
                <a:latin typeface="Menlo" charset="0"/>
              </a:rPr>
              <a:t> Make { </a:t>
            </a:r>
            <a:r>
              <a:rPr lang="en-US" sz="1100" dirty="0" smtClean="0">
                <a:solidFill>
                  <a:srgbClr val="009695"/>
                </a:solidFill>
                <a:latin typeface="Menlo" charset="0"/>
              </a:rPr>
              <a:t>get</a:t>
            </a:r>
            <a:r>
              <a:rPr lang="en-US" sz="1100" dirty="0" smtClean="0">
                <a:solidFill>
                  <a:srgbClr val="333333"/>
                </a:solidFill>
                <a:latin typeface="Menlo" charset="0"/>
              </a:rPr>
              <a:t>; </a:t>
            </a:r>
            <a:r>
              <a:rPr lang="en-US" sz="1100" dirty="0" smtClean="0">
                <a:solidFill>
                  <a:srgbClr val="009695"/>
                </a:solidFill>
                <a:latin typeface="Menlo" charset="0"/>
              </a:rPr>
              <a:t>private</a:t>
            </a:r>
            <a:r>
              <a:rPr lang="en-US" sz="1100" dirty="0" smtClean="0">
                <a:solidFill>
                  <a:srgbClr val="333333"/>
                </a:solidFill>
                <a:latin typeface="Menlo" charset="0"/>
              </a:rPr>
              <a:t> </a:t>
            </a:r>
            <a:r>
              <a:rPr lang="en-US" sz="1100" dirty="0" smtClean="0">
                <a:solidFill>
                  <a:srgbClr val="009695"/>
                </a:solidFill>
                <a:latin typeface="Menlo" charset="0"/>
              </a:rPr>
              <a:t>set</a:t>
            </a:r>
            <a:r>
              <a:rPr lang="en-US" sz="1100" dirty="0" smtClean="0">
                <a:solidFill>
                  <a:srgbClr val="333333"/>
                </a:solidFill>
                <a:latin typeface="Menlo" charset="0"/>
              </a:rPr>
              <a:t>; } </a:t>
            </a:r>
            <a:br>
              <a:rPr lang="en-US" sz="1100" dirty="0" smtClean="0">
                <a:solidFill>
                  <a:srgbClr val="333333"/>
                </a:solidFill>
                <a:latin typeface="Menlo" charset="0"/>
              </a:rPr>
            </a:br>
            <a:r>
              <a:rPr lang="en-US" sz="1100" dirty="0" smtClean="0">
                <a:solidFill>
                  <a:srgbClr val="333333"/>
                </a:solidFill>
                <a:latin typeface="Menlo" charset="0"/>
              </a:rPr>
              <a:t>	</a:t>
            </a: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smtClean="0">
                <a:solidFill>
                  <a:srgbClr val="009695"/>
                </a:solidFill>
                <a:latin typeface="Menlo" charset="0"/>
              </a:rPr>
              <a:t>string</a:t>
            </a:r>
            <a:r>
              <a:rPr lang="en-US" sz="1100" dirty="0" smtClean="0">
                <a:solidFill>
                  <a:srgbClr val="333333"/>
                </a:solidFill>
                <a:latin typeface="Menlo" charset="0"/>
              </a:rPr>
              <a:t> Model { </a:t>
            </a:r>
            <a:r>
              <a:rPr lang="en-US" sz="1100" dirty="0" smtClean="0">
                <a:solidFill>
                  <a:srgbClr val="009695"/>
                </a:solidFill>
                <a:latin typeface="Menlo" charset="0"/>
              </a:rPr>
              <a:t>get</a:t>
            </a:r>
            <a:r>
              <a:rPr lang="en-US" sz="1100" dirty="0" smtClean="0">
                <a:solidFill>
                  <a:srgbClr val="333333"/>
                </a:solidFill>
                <a:latin typeface="Menlo" charset="0"/>
              </a:rPr>
              <a:t>; </a:t>
            </a:r>
            <a:r>
              <a:rPr lang="en-US" sz="1100" dirty="0" smtClean="0">
                <a:solidFill>
                  <a:srgbClr val="009695"/>
                </a:solidFill>
                <a:latin typeface="Menlo" charset="0"/>
              </a:rPr>
              <a:t>private</a:t>
            </a:r>
            <a:r>
              <a:rPr lang="en-US" sz="1100" dirty="0" smtClean="0">
                <a:solidFill>
                  <a:srgbClr val="333333"/>
                </a:solidFill>
                <a:latin typeface="Menlo" charset="0"/>
              </a:rPr>
              <a:t> </a:t>
            </a:r>
            <a:r>
              <a:rPr lang="en-US" sz="1100" dirty="0" smtClean="0">
                <a:solidFill>
                  <a:srgbClr val="009695"/>
                </a:solidFill>
                <a:latin typeface="Menlo" charset="0"/>
              </a:rPr>
              <a:t>set</a:t>
            </a:r>
            <a:r>
              <a:rPr lang="en-US" sz="1100" dirty="0" smtClean="0">
                <a:solidFill>
                  <a:srgbClr val="333333"/>
                </a:solidFill>
                <a:latin typeface="Menlo" charset="0"/>
              </a:rPr>
              <a:t>; } </a:t>
            </a:r>
            <a:br>
              <a:rPr lang="en-US" sz="1100" dirty="0" smtClean="0">
                <a:solidFill>
                  <a:srgbClr val="333333"/>
                </a:solidFill>
                <a:latin typeface="Menlo" charset="0"/>
              </a:rPr>
            </a:br>
            <a:r>
              <a:rPr lang="en-US" sz="1100" dirty="0" smtClean="0">
                <a:solidFill>
                  <a:srgbClr val="333333"/>
                </a:solidFill>
                <a:latin typeface="Menlo" charset="0"/>
              </a:rPr>
              <a:t>	</a:t>
            </a: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smtClean="0">
                <a:solidFill>
                  <a:srgbClr val="3364A4"/>
                </a:solidFill>
                <a:latin typeface="Menlo" charset="0"/>
              </a:rPr>
              <a:t>Car</a:t>
            </a:r>
            <a:r>
              <a:rPr lang="en-US" sz="1100" dirty="0" smtClean="0">
                <a:solidFill>
                  <a:srgbClr val="333333"/>
                </a:solidFill>
                <a:latin typeface="Menlo" charset="0"/>
              </a:rPr>
              <a:t> (</a:t>
            </a:r>
            <a:r>
              <a:rPr lang="en-US" sz="1100" dirty="0" smtClean="0">
                <a:solidFill>
                  <a:srgbClr val="009695"/>
                </a:solidFill>
                <a:latin typeface="Menlo" charset="0"/>
              </a:rPr>
              <a:t>string</a:t>
            </a:r>
            <a:r>
              <a:rPr lang="en-US" sz="1100" dirty="0" smtClean="0">
                <a:solidFill>
                  <a:srgbClr val="333333"/>
                </a:solidFill>
                <a:latin typeface="Menlo" charset="0"/>
              </a:rPr>
              <a:t> make, </a:t>
            </a:r>
            <a:r>
              <a:rPr lang="en-US" sz="1100" dirty="0" smtClean="0">
                <a:solidFill>
                  <a:srgbClr val="009695"/>
                </a:solidFill>
                <a:latin typeface="Menlo" charset="0"/>
              </a:rPr>
              <a:t>string</a:t>
            </a:r>
            <a:r>
              <a:rPr lang="en-US" sz="1100" dirty="0" smtClean="0">
                <a:solidFill>
                  <a:srgbClr val="333333"/>
                </a:solidFill>
                <a:latin typeface="Menlo" charset="0"/>
              </a:rPr>
              <a:t> model) { </a:t>
            </a:r>
            <a:br>
              <a:rPr lang="en-US" sz="1100" dirty="0" smtClean="0">
                <a:solidFill>
                  <a:srgbClr val="333333"/>
                </a:solidFill>
                <a:latin typeface="Menlo" charset="0"/>
              </a:rPr>
            </a:br>
            <a:r>
              <a:rPr lang="en-US" sz="1100" dirty="0" smtClean="0">
                <a:solidFill>
                  <a:srgbClr val="333333"/>
                </a:solidFill>
                <a:latin typeface="Menlo" charset="0"/>
              </a:rPr>
              <a:t>		</a:t>
            </a:r>
            <a:r>
              <a:rPr lang="en-US" sz="1100" dirty="0" err="1" smtClean="0">
                <a:solidFill>
                  <a:srgbClr val="009695"/>
                </a:solidFill>
                <a:latin typeface="Menlo" charset="0"/>
              </a:rPr>
              <a:t>this</a:t>
            </a:r>
            <a:r>
              <a:rPr lang="en-US" sz="1100" dirty="0" err="1" smtClean="0">
                <a:solidFill>
                  <a:srgbClr val="333333"/>
                </a:solidFill>
                <a:latin typeface="Menlo" charset="0"/>
              </a:rPr>
              <a:t>.Make</a:t>
            </a:r>
            <a:r>
              <a:rPr lang="en-US" sz="1100" dirty="0" smtClean="0">
                <a:solidFill>
                  <a:srgbClr val="333333"/>
                </a:solidFill>
                <a:latin typeface="Menlo" charset="0"/>
              </a:rPr>
              <a:t> = make; </a:t>
            </a:r>
            <a:br>
              <a:rPr lang="en-US" sz="1100" dirty="0" smtClean="0">
                <a:solidFill>
                  <a:srgbClr val="333333"/>
                </a:solidFill>
                <a:latin typeface="Menlo" charset="0"/>
              </a:rPr>
            </a:br>
            <a:r>
              <a:rPr lang="en-US" sz="1100" dirty="0" smtClean="0">
                <a:solidFill>
                  <a:srgbClr val="333333"/>
                </a:solidFill>
                <a:latin typeface="Menlo" charset="0"/>
              </a:rPr>
              <a:t>		</a:t>
            </a:r>
            <a:r>
              <a:rPr lang="en-US" sz="1100" dirty="0" err="1" smtClean="0">
                <a:solidFill>
                  <a:srgbClr val="009695"/>
                </a:solidFill>
                <a:latin typeface="Menlo" charset="0"/>
              </a:rPr>
              <a:t>this</a:t>
            </a:r>
            <a:r>
              <a:rPr lang="en-US" sz="1100" dirty="0" err="1" smtClean="0">
                <a:solidFill>
                  <a:srgbClr val="333333"/>
                </a:solidFill>
                <a:latin typeface="Menlo" charset="0"/>
              </a:rPr>
              <a:t>.Model</a:t>
            </a:r>
            <a:r>
              <a:rPr lang="en-US" sz="1100" dirty="0" smtClean="0">
                <a:solidFill>
                  <a:srgbClr val="333333"/>
                </a:solidFill>
                <a:latin typeface="Menlo" charset="0"/>
              </a:rPr>
              <a:t> = model; </a:t>
            </a:r>
            <a:br>
              <a:rPr lang="en-US" sz="1100" dirty="0" smtClean="0">
                <a:solidFill>
                  <a:srgbClr val="333333"/>
                </a:solidFill>
                <a:latin typeface="Menlo" charset="0"/>
              </a:rPr>
            </a:br>
            <a:r>
              <a:rPr lang="en-US" sz="1100" dirty="0" smtClean="0">
                <a:solidFill>
                  <a:srgbClr val="333333"/>
                </a:solidFill>
                <a:latin typeface="Menlo" charset="0"/>
              </a:rPr>
              <a:t>	} </a:t>
            </a:r>
            <a:br>
              <a:rPr lang="en-US" sz="1100" dirty="0" smtClean="0">
                <a:solidFill>
                  <a:srgbClr val="333333"/>
                </a:solidFill>
                <a:latin typeface="Menlo" charset="0"/>
              </a:rPr>
            </a:br>
            <a:r>
              <a:rPr lang="en-US" sz="1100" dirty="0" smtClean="0">
                <a:solidFill>
                  <a:srgbClr val="333333"/>
                </a:solidFill>
                <a:latin typeface="Menlo" charset="0"/>
              </a:rPr>
              <a:t>}</a:t>
            </a:r>
            <a:br>
              <a:rPr lang="en-US" sz="1100" dirty="0" smtClean="0">
                <a:solidFill>
                  <a:srgbClr val="333333"/>
                </a:solidFill>
                <a:latin typeface="Menlo" charset="0"/>
              </a:rPr>
            </a:br>
            <a:r>
              <a:rPr lang="en-US" sz="1100" dirty="0" smtClean="0">
                <a:solidFill>
                  <a:srgbClr val="333333"/>
                </a:solidFill>
                <a:latin typeface="Menlo" charset="0"/>
              </a:rPr>
              <a:t> </a:t>
            </a:r>
            <a:br>
              <a:rPr lang="en-US" sz="1100" dirty="0" smtClean="0">
                <a:solidFill>
                  <a:srgbClr val="333333"/>
                </a:solidFill>
                <a:latin typeface="Menlo" charset="0"/>
              </a:rPr>
            </a:b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smtClean="0">
                <a:solidFill>
                  <a:srgbClr val="009695"/>
                </a:solidFill>
                <a:latin typeface="Menlo" charset="0"/>
              </a:rPr>
              <a:t>abstract</a:t>
            </a:r>
            <a:r>
              <a:rPr lang="en-US" sz="1100" dirty="0" smtClean="0">
                <a:solidFill>
                  <a:srgbClr val="333333"/>
                </a:solidFill>
                <a:latin typeface="Menlo" charset="0"/>
              </a:rPr>
              <a:t> </a:t>
            </a:r>
            <a:r>
              <a:rPr lang="en-US" sz="1100" dirty="0" smtClean="0">
                <a:solidFill>
                  <a:srgbClr val="009695"/>
                </a:solidFill>
                <a:latin typeface="Menlo" charset="0"/>
              </a:rPr>
              <a:t>class</a:t>
            </a:r>
            <a:r>
              <a:rPr lang="en-US" sz="1100" dirty="0" smtClean="0">
                <a:solidFill>
                  <a:srgbClr val="333333"/>
                </a:solidFill>
                <a:latin typeface="Menlo" charset="0"/>
              </a:rPr>
              <a:t> </a:t>
            </a:r>
            <a:r>
              <a:rPr lang="en-US" sz="1100" dirty="0" smtClean="0">
                <a:solidFill>
                  <a:srgbClr val="3364A4"/>
                </a:solidFill>
                <a:latin typeface="Menlo" charset="0"/>
              </a:rPr>
              <a:t>Bus</a:t>
            </a:r>
            <a:r>
              <a:rPr lang="en-US" sz="1100" dirty="0" smtClean="0">
                <a:solidFill>
                  <a:srgbClr val="333333"/>
                </a:solidFill>
                <a:latin typeface="Menlo" charset="0"/>
              </a:rPr>
              <a:t> : </a:t>
            </a:r>
            <a:r>
              <a:rPr lang="en-US" sz="1100" dirty="0" smtClean="0">
                <a:solidFill>
                  <a:srgbClr val="3364A4"/>
                </a:solidFill>
                <a:latin typeface="Menlo" charset="0"/>
              </a:rPr>
              <a:t>Transport</a:t>
            </a:r>
            <a:r>
              <a:rPr lang="en-US" sz="1100" dirty="0" smtClean="0">
                <a:solidFill>
                  <a:srgbClr val="333333"/>
                </a:solidFill>
                <a:latin typeface="Menlo" charset="0"/>
              </a:rPr>
              <a:t> { </a:t>
            </a:r>
            <a:br>
              <a:rPr lang="en-US" sz="1100" dirty="0" smtClean="0">
                <a:solidFill>
                  <a:srgbClr val="333333"/>
                </a:solidFill>
                <a:latin typeface="Menlo" charset="0"/>
              </a:rPr>
            </a:br>
            <a:r>
              <a:rPr lang="en-US" sz="1100" dirty="0" smtClean="0">
                <a:solidFill>
                  <a:srgbClr val="333333"/>
                </a:solidFill>
                <a:latin typeface="Menlo" charset="0"/>
              </a:rPr>
              <a:t>	</a:t>
            </a: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err="1" smtClean="0">
                <a:solidFill>
                  <a:srgbClr val="009695"/>
                </a:solidFill>
                <a:latin typeface="Menlo" charset="0"/>
              </a:rPr>
              <a:t>int</a:t>
            </a:r>
            <a:r>
              <a:rPr lang="en-US" sz="1100" dirty="0" smtClean="0">
                <a:solidFill>
                  <a:srgbClr val="333333"/>
                </a:solidFill>
                <a:latin typeface="Menlo" charset="0"/>
              </a:rPr>
              <a:t> Route { </a:t>
            </a:r>
            <a:r>
              <a:rPr lang="en-US" sz="1100" dirty="0" smtClean="0">
                <a:solidFill>
                  <a:srgbClr val="009695"/>
                </a:solidFill>
                <a:latin typeface="Menlo" charset="0"/>
              </a:rPr>
              <a:t>get</a:t>
            </a:r>
            <a:r>
              <a:rPr lang="en-US" sz="1100" dirty="0" smtClean="0">
                <a:solidFill>
                  <a:srgbClr val="333333"/>
                </a:solidFill>
                <a:latin typeface="Menlo" charset="0"/>
              </a:rPr>
              <a:t>; </a:t>
            </a:r>
            <a:r>
              <a:rPr lang="en-US" sz="1100" dirty="0" smtClean="0">
                <a:solidFill>
                  <a:srgbClr val="009695"/>
                </a:solidFill>
                <a:latin typeface="Menlo" charset="0"/>
              </a:rPr>
              <a:t>private</a:t>
            </a:r>
            <a:r>
              <a:rPr lang="en-US" sz="1100" dirty="0" smtClean="0">
                <a:solidFill>
                  <a:srgbClr val="333333"/>
                </a:solidFill>
                <a:latin typeface="Menlo" charset="0"/>
              </a:rPr>
              <a:t> </a:t>
            </a:r>
            <a:r>
              <a:rPr lang="en-US" sz="1100" dirty="0" smtClean="0">
                <a:solidFill>
                  <a:srgbClr val="009695"/>
                </a:solidFill>
                <a:latin typeface="Menlo" charset="0"/>
              </a:rPr>
              <a:t>set</a:t>
            </a:r>
            <a:r>
              <a:rPr lang="en-US" sz="1100" dirty="0" smtClean="0">
                <a:solidFill>
                  <a:srgbClr val="333333"/>
                </a:solidFill>
                <a:latin typeface="Menlo" charset="0"/>
              </a:rPr>
              <a:t>; } </a:t>
            </a:r>
            <a:br>
              <a:rPr lang="en-US" sz="1100" dirty="0" smtClean="0">
                <a:solidFill>
                  <a:srgbClr val="333333"/>
                </a:solidFill>
                <a:latin typeface="Menlo" charset="0"/>
              </a:rPr>
            </a:br>
            <a:r>
              <a:rPr lang="en-US" sz="1100" dirty="0" smtClean="0">
                <a:solidFill>
                  <a:srgbClr val="333333"/>
                </a:solidFill>
                <a:latin typeface="Menlo" charset="0"/>
              </a:rPr>
              <a:t>	</a:t>
            </a: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smtClean="0">
                <a:solidFill>
                  <a:srgbClr val="3364A4"/>
                </a:solidFill>
                <a:latin typeface="Menlo" charset="0"/>
              </a:rPr>
              <a:t>Bus</a:t>
            </a:r>
            <a:r>
              <a:rPr lang="en-US" sz="1100" dirty="0" smtClean="0">
                <a:solidFill>
                  <a:srgbClr val="333333"/>
                </a:solidFill>
                <a:latin typeface="Menlo" charset="0"/>
              </a:rPr>
              <a:t> (</a:t>
            </a:r>
            <a:r>
              <a:rPr lang="en-US" sz="1100" dirty="0" err="1" smtClean="0">
                <a:solidFill>
                  <a:srgbClr val="009695"/>
                </a:solidFill>
                <a:latin typeface="Menlo" charset="0"/>
              </a:rPr>
              <a:t>int</a:t>
            </a:r>
            <a:r>
              <a:rPr lang="en-US" sz="1100" dirty="0" smtClean="0">
                <a:solidFill>
                  <a:srgbClr val="333333"/>
                </a:solidFill>
                <a:latin typeface="Menlo" charset="0"/>
              </a:rPr>
              <a:t> route) { </a:t>
            </a:r>
            <a:br>
              <a:rPr lang="en-US" sz="1100" dirty="0" smtClean="0">
                <a:solidFill>
                  <a:srgbClr val="333333"/>
                </a:solidFill>
                <a:latin typeface="Menlo" charset="0"/>
              </a:rPr>
            </a:br>
            <a:r>
              <a:rPr lang="en-US" sz="1100" dirty="0" smtClean="0">
                <a:solidFill>
                  <a:srgbClr val="333333"/>
                </a:solidFill>
                <a:latin typeface="Menlo" charset="0"/>
              </a:rPr>
              <a:t>		</a:t>
            </a:r>
            <a:r>
              <a:rPr lang="en-US" sz="1100" dirty="0" err="1" smtClean="0">
                <a:solidFill>
                  <a:srgbClr val="009695"/>
                </a:solidFill>
                <a:latin typeface="Menlo" charset="0"/>
              </a:rPr>
              <a:t>this</a:t>
            </a:r>
            <a:r>
              <a:rPr lang="en-US" sz="1100" dirty="0" err="1" smtClean="0">
                <a:solidFill>
                  <a:srgbClr val="333333"/>
                </a:solidFill>
                <a:latin typeface="Menlo" charset="0"/>
              </a:rPr>
              <a:t>.Route</a:t>
            </a:r>
            <a:r>
              <a:rPr lang="en-US" sz="1100" dirty="0" smtClean="0">
                <a:solidFill>
                  <a:srgbClr val="333333"/>
                </a:solidFill>
                <a:latin typeface="Menlo" charset="0"/>
              </a:rPr>
              <a:t> = route; </a:t>
            </a:r>
            <a:br>
              <a:rPr lang="en-US" sz="1100" dirty="0" smtClean="0">
                <a:solidFill>
                  <a:srgbClr val="333333"/>
                </a:solidFill>
                <a:latin typeface="Menlo" charset="0"/>
              </a:rPr>
            </a:br>
            <a:r>
              <a:rPr lang="en-US" sz="1100" dirty="0" smtClean="0">
                <a:solidFill>
                  <a:srgbClr val="333333"/>
                </a:solidFill>
                <a:latin typeface="Menlo" charset="0"/>
              </a:rPr>
              <a:t>	} </a:t>
            </a:r>
            <a:br>
              <a:rPr lang="en-US" sz="1100" dirty="0" smtClean="0">
                <a:solidFill>
                  <a:srgbClr val="333333"/>
                </a:solidFill>
                <a:latin typeface="Menlo" charset="0"/>
              </a:rPr>
            </a:br>
            <a:r>
              <a:rPr lang="en-US" sz="1100" dirty="0" smtClean="0">
                <a:solidFill>
                  <a:srgbClr val="333333"/>
                </a:solidFill>
                <a:latin typeface="Menlo" charset="0"/>
              </a:rPr>
              <a:t>} </a:t>
            </a:r>
            <a:br>
              <a:rPr lang="en-US" sz="1100" dirty="0" smtClean="0">
                <a:solidFill>
                  <a:srgbClr val="333333"/>
                </a:solidFill>
                <a:latin typeface="Menlo" charset="0"/>
              </a:rPr>
            </a:br>
            <a:r>
              <a:rPr lang="en-US" sz="1100" dirty="0" smtClean="0">
                <a:solidFill>
                  <a:srgbClr val="333333"/>
                </a:solidFill>
                <a:latin typeface="Menlo" charset="0"/>
              </a:rPr>
              <a:t/>
            </a:r>
            <a:br>
              <a:rPr lang="en-US" sz="1100" dirty="0" smtClean="0">
                <a:solidFill>
                  <a:srgbClr val="333333"/>
                </a:solidFill>
                <a:latin typeface="Menlo" charset="0"/>
              </a:rPr>
            </a:b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smtClean="0">
                <a:solidFill>
                  <a:srgbClr val="009695"/>
                </a:solidFill>
                <a:latin typeface="Menlo" charset="0"/>
              </a:rPr>
              <a:t>class</a:t>
            </a:r>
            <a:r>
              <a:rPr lang="en-US" sz="1100" dirty="0" smtClean="0">
                <a:solidFill>
                  <a:srgbClr val="333333"/>
                </a:solidFill>
                <a:latin typeface="Menlo" charset="0"/>
              </a:rPr>
              <a:t> </a:t>
            </a:r>
            <a:r>
              <a:rPr lang="en-US" sz="1100" dirty="0" smtClean="0">
                <a:solidFill>
                  <a:srgbClr val="3364A4"/>
                </a:solidFill>
                <a:latin typeface="Menlo" charset="0"/>
              </a:rPr>
              <a:t>Bicycle</a:t>
            </a:r>
            <a:r>
              <a:rPr lang="en-US" sz="1100" dirty="0" smtClean="0">
                <a:solidFill>
                  <a:srgbClr val="333333"/>
                </a:solidFill>
                <a:latin typeface="Menlo" charset="0"/>
              </a:rPr>
              <a:t>: </a:t>
            </a:r>
            <a:r>
              <a:rPr lang="en-US" sz="1100" dirty="0" smtClean="0">
                <a:solidFill>
                  <a:srgbClr val="3364A4"/>
                </a:solidFill>
                <a:latin typeface="Menlo" charset="0"/>
              </a:rPr>
              <a:t>Transport</a:t>
            </a:r>
            <a:r>
              <a:rPr lang="en-US" sz="1100" dirty="0" smtClean="0">
                <a:solidFill>
                  <a:srgbClr val="333333"/>
                </a:solidFill>
                <a:latin typeface="Menlo" charset="0"/>
              </a:rPr>
              <a:t> { </a:t>
            </a:r>
            <a:br>
              <a:rPr lang="en-US" sz="1100" dirty="0" smtClean="0">
                <a:solidFill>
                  <a:srgbClr val="333333"/>
                </a:solidFill>
                <a:latin typeface="Menlo" charset="0"/>
              </a:rPr>
            </a:br>
            <a:r>
              <a:rPr lang="en-US" sz="1100" dirty="0" smtClean="0">
                <a:solidFill>
                  <a:srgbClr val="333333"/>
                </a:solidFill>
                <a:latin typeface="Menlo" charset="0"/>
              </a:rPr>
              <a:t>	</a:t>
            </a: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smtClean="0">
                <a:solidFill>
                  <a:srgbClr val="3364A4"/>
                </a:solidFill>
                <a:latin typeface="Menlo" charset="0"/>
              </a:rPr>
              <a:t>Bicycle</a:t>
            </a:r>
            <a:r>
              <a:rPr lang="en-US" sz="1100" dirty="0" smtClean="0">
                <a:solidFill>
                  <a:srgbClr val="333333"/>
                </a:solidFill>
                <a:latin typeface="Menlo" charset="0"/>
              </a:rPr>
              <a:t>() {</a:t>
            </a:r>
            <a:br>
              <a:rPr lang="en-US" sz="1100" dirty="0" smtClean="0">
                <a:solidFill>
                  <a:srgbClr val="333333"/>
                </a:solidFill>
                <a:latin typeface="Menlo" charset="0"/>
              </a:rPr>
            </a:br>
            <a:r>
              <a:rPr lang="en-US" sz="1100" dirty="0" smtClean="0">
                <a:solidFill>
                  <a:srgbClr val="333333"/>
                </a:solidFill>
                <a:latin typeface="Menlo" charset="0"/>
              </a:rPr>
              <a:t>	}</a:t>
            </a:r>
            <a:br>
              <a:rPr lang="en-US" sz="1100" dirty="0" smtClean="0">
                <a:solidFill>
                  <a:srgbClr val="333333"/>
                </a:solidFill>
                <a:latin typeface="Menlo" charset="0"/>
              </a:rPr>
            </a:br>
            <a:r>
              <a:rPr lang="en-US" sz="1100" dirty="0" smtClean="0">
                <a:solidFill>
                  <a:srgbClr val="333333"/>
                </a:solidFill>
                <a:latin typeface="Menlo" charset="0"/>
              </a:rPr>
              <a:t>}</a:t>
            </a:r>
            <a:endParaRPr lang="en-US" sz="1100" dirty="0" smtClean="0">
              <a:latin typeface="Menlo Regular"/>
              <a:cs typeface="Menlo Regular"/>
            </a:endParaRPr>
          </a:p>
        </p:txBody>
      </p:sp>
      <p:sp>
        <p:nvSpPr>
          <p:cNvPr id="7" name="Content Placeholder 6"/>
          <p:cNvSpPr>
            <a:spLocks noGrp="1"/>
          </p:cNvSpPr>
          <p:nvPr>
            <p:ph sz="quarter" idx="4"/>
          </p:nvPr>
        </p:nvSpPr>
        <p:spPr/>
        <p:txBody>
          <a:bodyPr>
            <a:normAutofit/>
          </a:bodyPr>
          <a:lstStyle/>
          <a:p>
            <a:pPr marL="0" indent="0">
              <a:spcBef>
                <a:spcPts val="0"/>
              </a:spcBef>
              <a:buNone/>
            </a:pPr>
            <a:r>
              <a:rPr lang="en-US" sz="1400" dirty="0">
                <a:solidFill>
                  <a:srgbClr val="009695"/>
                </a:solidFill>
                <a:latin typeface="Menlo" charset="0"/>
              </a:rPr>
              <a:t>type</a:t>
            </a:r>
            <a:r>
              <a:rPr lang="en-US" sz="1400" dirty="0">
                <a:solidFill>
                  <a:srgbClr val="333333"/>
                </a:solidFill>
                <a:latin typeface="Menlo" charset="0"/>
              </a:rPr>
              <a:t> </a:t>
            </a:r>
            <a:r>
              <a:rPr lang="en-US" sz="1400" dirty="0">
                <a:solidFill>
                  <a:srgbClr val="3364A4"/>
                </a:solidFill>
                <a:latin typeface="Menlo" charset="0"/>
              </a:rPr>
              <a:t>Transport</a:t>
            </a:r>
            <a:r>
              <a:rPr lang="en-US" sz="1400" dirty="0">
                <a:solidFill>
                  <a:srgbClr val="333333"/>
                </a:solidFill>
                <a:latin typeface="Menlo" charset="0"/>
              </a:rPr>
              <a:t> =</a:t>
            </a:r>
            <a:br>
              <a:rPr lang="en-US" sz="1400" dirty="0">
                <a:solidFill>
                  <a:srgbClr val="333333"/>
                </a:solidFill>
                <a:latin typeface="Menlo" charset="0"/>
              </a:rPr>
            </a:br>
            <a:r>
              <a:rPr lang="en-US" sz="1400" dirty="0">
                <a:solidFill>
                  <a:srgbClr val="333333"/>
                </a:solidFill>
                <a:latin typeface="Menlo" charset="0"/>
              </a:rPr>
              <a:t>    | </a:t>
            </a:r>
            <a:r>
              <a:rPr lang="en-US" sz="1400" dirty="0">
                <a:solidFill>
                  <a:srgbClr val="3364A4"/>
                </a:solidFill>
                <a:latin typeface="Menlo" charset="0"/>
              </a:rPr>
              <a:t>Car</a:t>
            </a:r>
            <a:r>
              <a:rPr lang="en-US" sz="1400" dirty="0">
                <a:solidFill>
                  <a:srgbClr val="333333"/>
                </a:solidFill>
                <a:latin typeface="Menlo" charset="0"/>
              </a:rPr>
              <a:t> </a:t>
            </a:r>
            <a:r>
              <a:rPr lang="en-US" sz="1400" dirty="0">
                <a:solidFill>
                  <a:srgbClr val="009695"/>
                </a:solidFill>
                <a:latin typeface="Menlo" charset="0"/>
              </a:rPr>
              <a:t>of</a:t>
            </a:r>
            <a:r>
              <a:rPr lang="en-US" sz="1400" dirty="0">
                <a:solidFill>
                  <a:srgbClr val="333333"/>
                </a:solidFill>
                <a:latin typeface="Menlo" charset="0"/>
              </a:rPr>
              <a:t> </a:t>
            </a:r>
            <a:r>
              <a:rPr lang="en-US" sz="1400" dirty="0" err="1">
                <a:solidFill>
                  <a:srgbClr val="333333"/>
                </a:solidFill>
                <a:latin typeface="Menlo" charset="0"/>
              </a:rPr>
              <a:t>Make:</a:t>
            </a:r>
            <a:r>
              <a:rPr lang="en-US" sz="1400" dirty="0" err="1">
                <a:solidFill>
                  <a:srgbClr val="3364A4"/>
                </a:solidFill>
                <a:latin typeface="Menlo" charset="0"/>
              </a:rPr>
              <a:t>string</a:t>
            </a:r>
            <a:r>
              <a:rPr lang="en-US" sz="1400" dirty="0">
                <a:solidFill>
                  <a:srgbClr val="333333"/>
                </a:solidFill>
                <a:latin typeface="Menlo" charset="0"/>
              </a:rPr>
              <a:t> * </a:t>
            </a:r>
            <a:r>
              <a:rPr lang="en-US" sz="1400" dirty="0" err="1">
                <a:solidFill>
                  <a:srgbClr val="333333"/>
                </a:solidFill>
                <a:latin typeface="Menlo" charset="0"/>
              </a:rPr>
              <a:t>Model:</a:t>
            </a:r>
            <a:r>
              <a:rPr lang="en-US" sz="1400" dirty="0" err="1">
                <a:solidFill>
                  <a:srgbClr val="3364A4"/>
                </a:solidFill>
                <a:latin typeface="Menlo" charset="0"/>
              </a:rPr>
              <a:t>string</a:t>
            </a:r>
            <a:r>
              <a:rPr lang="en-US" sz="1400" dirty="0">
                <a:solidFill>
                  <a:srgbClr val="3364A4"/>
                </a:solidFill>
                <a:latin typeface="Menlo" charset="0"/>
              </a:rPr>
              <a:t/>
            </a:r>
            <a:br>
              <a:rPr lang="en-US" sz="1400" dirty="0">
                <a:solidFill>
                  <a:srgbClr val="3364A4"/>
                </a:solidFill>
                <a:latin typeface="Menlo" charset="0"/>
              </a:rPr>
            </a:br>
            <a:r>
              <a:rPr lang="en-US" sz="1400" dirty="0">
                <a:solidFill>
                  <a:srgbClr val="333333"/>
                </a:solidFill>
                <a:latin typeface="Menlo" charset="0"/>
              </a:rPr>
              <a:t>    | </a:t>
            </a:r>
            <a:r>
              <a:rPr lang="en-US" sz="1400" dirty="0">
                <a:solidFill>
                  <a:srgbClr val="3364A4"/>
                </a:solidFill>
                <a:latin typeface="Menlo" charset="0"/>
              </a:rPr>
              <a:t>Bus</a:t>
            </a:r>
            <a:r>
              <a:rPr lang="en-US" sz="1400" dirty="0">
                <a:solidFill>
                  <a:srgbClr val="333333"/>
                </a:solidFill>
                <a:latin typeface="Menlo" charset="0"/>
              </a:rPr>
              <a:t> </a:t>
            </a:r>
            <a:r>
              <a:rPr lang="en-US" sz="1400" dirty="0">
                <a:solidFill>
                  <a:srgbClr val="009695"/>
                </a:solidFill>
                <a:latin typeface="Menlo" charset="0"/>
              </a:rPr>
              <a:t>of</a:t>
            </a:r>
            <a:r>
              <a:rPr lang="en-US" sz="1400" dirty="0">
                <a:solidFill>
                  <a:srgbClr val="333333"/>
                </a:solidFill>
                <a:latin typeface="Menlo" charset="0"/>
              </a:rPr>
              <a:t> </a:t>
            </a:r>
            <a:r>
              <a:rPr lang="en-US" sz="1400" dirty="0" err="1">
                <a:solidFill>
                  <a:srgbClr val="333333"/>
                </a:solidFill>
                <a:latin typeface="Menlo" charset="0"/>
              </a:rPr>
              <a:t>Route:</a:t>
            </a:r>
            <a:r>
              <a:rPr lang="en-US" sz="1400" dirty="0" err="1">
                <a:solidFill>
                  <a:srgbClr val="3364A4"/>
                </a:solidFill>
                <a:latin typeface="Menlo" charset="0"/>
              </a:rPr>
              <a:t>int</a:t>
            </a:r>
            <a:r>
              <a:rPr lang="en-US" sz="1400" dirty="0">
                <a:solidFill>
                  <a:srgbClr val="3364A4"/>
                </a:solidFill>
                <a:latin typeface="Menlo" charset="0"/>
              </a:rPr>
              <a:t/>
            </a:r>
            <a:br>
              <a:rPr lang="en-US" sz="1400" dirty="0">
                <a:solidFill>
                  <a:srgbClr val="3364A4"/>
                </a:solidFill>
                <a:latin typeface="Menlo" charset="0"/>
              </a:rPr>
            </a:br>
            <a:r>
              <a:rPr lang="en-US" sz="1400" dirty="0">
                <a:solidFill>
                  <a:srgbClr val="333333"/>
                </a:solidFill>
                <a:latin typeface="Menlo" charset="0"/>
              </a:rPr>
              <a:t>    | </a:t>
            </a:r>
            <a:r>
              <a:rPr lang="en-US" sz="1400" dirty="0">
                <a:solidFill>
                  <a:srgbClr val="3364A4"/>
                </a:solidFill>
                <a:latin typeface="Menlo" charset="0"/>
              </a:rPr>
              <a:t>Bicycle</a:t>
            </a:r>
            <a:br>
              <a:rPr lang="en-US" sz="1400" dirty="0">
                <a:solidFill>
                  <a:srgbClr val="3364A4"/>
                </a:solidFill>
                <a:latin typeface="Menlo" charset="0"/>
              </a:rPr>
            </a:br>
            <a:r>
              <a:rPr lang="en-US" sz="1400" dirty="0">
                <a:solidFill>
                  <a:srgbClr val="3364A4"/>
                </a:solidFill>
                <a:latin typeface="Menlo" charset="0"/>
              </a:rPr>
              <a:t/>
            </a:r>
            <a:br>
              <a:rPr lang="en-US" sz="1400" dirty="0">
                <a:solidFill>
                  <a:srgbClr val="3364A4"/>
                </a:solidFill>
                <a:latin typeface="Menlo" charset="0"/>
              </a:rPr>
            </a:br>
            <a:endParaRPr lang="en-US" sz="1400" dirty="0">
              <a:latin typeface="Menlo Regular"/>
              <a:cs typeface="Menlo Regular"/>
            </a:endParaRPr>
          </a:p>
        </p:txBody>
      </p:sp>
      <p:sp>
        <p:nvSpPr>
          <p:cNvPr id="4" name="Text Placeholder 3"/>
          <p:cNvSpPr>
            <a:spLocks noGrp="1"/>
          </p:cNvSpPr>
          <p:nvPr>
            <p:ph type="body" idx="1"/>
          </p:nvPr>
        </p:nvSpPr>
        <p:spPr/>
        <p:txBody>
          <a:bodyPr>
            <a:normAutofit/>
          </a:bodyPr>
          <a:lstStyle/>
          <a:p>
            <a:r>
              <a:rPr lang="en-US" b="0" smtClean="0">
                <a:latin typeface="Graphik Extralight" charset="0"/>
                <a:ea typeface="Graphik Extralight" charset="0"/>
                <a:cs typeface="Graphik Extralight" charset="0"/>
              </a:rPr>
              <a:t>C#</a:t>
            </a:r>
            <a:endParaRPr lang="en-US" b="0" dirty="0">
              <a:latin typeface="Graphik Extralight" charset="0"/>
              <a:ea typeface="Graphik Extralight" charset="0"/>
              <a:cs typeface="Graphik Extralight" charset="0"/>
            </a:endParaRPr>
          </a:p>
        </p:txBody>
      </p:sp>
      <p:sp>
        <p:nvSpPr>
          <p:cNvPr id="6" name="Text Placeholder 5"/>
          <p:cNvSpPr>
            <a:spLocks noGrp="1"/>
          </p:cNvSpPr>
          <p:nvPr>
            <p:ph type="body" sz="quarter" idx="3"/>
          </p:nvPr>
        </p:nvSpPr>
        <p:spPr/>
        <p:txBody>
          <a:bodyPr>
            <a:normAutofit/>
          </a:bodyPr>
          <a:lstStyle/>
          <a:p>
            <a:r>
              <a:rPr lang="en-US" b="0" dirty="0" smtClean="0">
                <a:latin typeface="Graphik Extralight" charset="0"/>
                <a:ea typeface="Graphik Extralight" charset="0"/>
                <a:cs typeface="Graphik Extralight" charset="0"/>
              </a:rPr>
              <a:t>F#</a:t>
            </a:r>
            <a:endParaRPr lang="en-US" b="0" dirty="0">
              <a:latin typeface="Graphik Extralight" charset="0"/>
              <a:ea typeface="Graphik Extralight" charset="0"/>
              <a:cs typeface="Graphik Extralight" charset="0"/>
            </a:endParaRPr>
          </a:p>
        </p:txBody>
      </p:sp>
      <p:sp>
        <p:nvSpPr>
          <p:cNvPr id="9" name="Notched Right Arrow 8"/>
          <p:cNvSpPr/>
          <p:nvPr/>
        </p:nvSpPr>
        <p:spPr>
          <a:xfrm rot="9323886" flipV="1">
            <a:off x="9604886" y="1372006"/>
            <a:ext cx="2718332" cy="712688"/>
          </a:xfrm>
          <a:prstGeom prst="notchedRightArrow">
            <a:avLst/>
          </a:prstGeom>
          <a:solidFill>
            <a:schemeClr val="accent2"/>
          </a:solidFill>
          <a:ln/>
          <a:effectLst>
            <a:glow rad="139700">
              <a:schemeClr val="accent3">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Graphik Extralight" charset="0"/>
                <a:ea typeface="Graphik Extralight" charset="0"/>
                <a:cs typeface="Graphik Extralight" charset="0"/>
              </a:rPr>
              <a:t>Same info as C#!</a:t>
            </a:r>
            <a:endParaRPr lang="en-US" dirty="0">
              <a:latin typeface="Graphik Extralight" charset="0"/>
              <a:ea typeface="Graphik Extralight" charset="0"/>
              <a:cs typeface="Graphik Extralight" charset="0"/>
            </a:endParaRPr>
          </a:p>
        </p:txBody>
      </p:sp>
      <p:sp>
        <p:nvSpPr>
          <p:cNvPr id="10" name="Rectangle 9"/>
          <p:cNvSpPr/>
          <p:nvPr/>
        </p:nvSpPr>
        <p:spPr>
          <a:xfrm>
            <a:off x="7158999" y="4457655"/>
            <a:ext cx="4458196" cy="1321711"/>
          </a:xfrm>
          <a:prstGeom prst="rect">
            <a:avLst/>
          </a:prstGeom>
          <a:solidFill>
            <a:schemeClr val="accent5">
              <a:alpha val="85000"/>
            </a:schemeClr>
          </a:solidFill>
          <a:ln w="38100" cmpd="sng"/>
          <a:effectLst>
            <a:glow rad="101600">
              <a:schemeClr val="accent2">
                <a:satMod val="175000"/>
                <a:alpha val="40000"/>
              </a:schemeClr>
            </a:glow>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Graphik Extralight" charset="0"/>
                <a:ea typeface="Graphik Extralight" charset="0"/>
                <a:cs typeface="Graphik Extralight" charset="0"/>
              </a:rPr>
              <a:t>Trivial to pattern match on!</a:t>
            </a:r>
            <a:endParaRPr lang="en-US"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70182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1279725" y="3505865"/>
            <a:ext cx="5944948" cy="830997"/>
          </a:xfrm>
          <a:prstGeom prst="rect">
            <a:avLst/>
          </a:prstGeom>
          <a:noFill/>
        </p:spPr>
        <p:txBody>
          <a:bodyPr wrap="square" rtlCol="0">
            <a:spAutoFit/>
          </a:bodyPr>
          <a:lstStyle/>
          <a:p>
            <a:r>
              <a:rPr lang="en-US" sz="4800" dirty="0" smtClean="0">
                <a:latin typeface="Graphik Extralight" charset="0"/>
                <a:ea typeface="Graphik Extralight" charset="0"/>
                <a:cs typeface="Graphik Extralight" charset="0"/>
              </a:rPr>
              <a:t>F# pattern matching</a:t>
            </a:r>
            <a:endParaRPr lang="en-US" sz="4800" dirty="0">
              <a:latin typeface="Graphik Extralight" charset="0"/>
              <a:ea typeface="Graphik Extralight" charset="0"/>
              <a:cs typeface="Graphik Extralight" charset="0"/>
            </a:endParaRPr>
          </a:p>
        </p:txBody>
      </p:sp>
      <p:pic>
        <p:nvPicPr>
          <p:cNvPr id="3" name="Picture 2"/>
          <p:cNvPicPr>
            <a:picLocks noChangeAspect="1"/>
          </p:cNvPicPr>
          <p:nvPr/>
        </p:nvPicPr>
        <p:blipFill>
          <a:blip r:embed="rId3"/>
          <a:stretch>
            <a:fillRect/>
          </a:stretch>
        </p:blipFill>
        <p:spPr>
          <a:xfrm>
            <a:off x="2108249" y="12879"/>
            <a:ext cx="10083751" cy="6858000"/>
          </a:xfrm>
          <a:prstGeom prst="rect">
            <a:avLst/>
          </a:prstGeom>
        </p:spPr>
      </p:pic>
      <p:grpSp>
        <p:nvGrpSpPr>
          <p:cNvPr id="5" name="Group 4"/>
          <p:cNvGrpSpPr/>
          <p:nvPr/>
        </p:nvGrpSpPr>
        <p:grpSpPr>
          <a:xfrm>
            <a:off x="594898" y="359302"/>
            <a:ext cx="1513350" cy="1179174"/>
            <a:chOff x="890315" y="444185"/>
            <a:chExt cx="1513350" cy="1179174"/>
          </a:xfrm>
        </p:grpSpPr>
        <p:sp>
          <p:nvSpPr>
            <p:cNvPr id="4" name="Oval 3"/>
            <p:cNvSpPr/>
            <p:nvPr/>
          </p:nvSpPr>
          <p:spPr>
            <a:xfrm>
              <a:off x="890315" y="444185"/>
              <a:ext cx="1179349" cy="1179174"/>
            </a:xfrm>
            <a:prstGeom prst="ellipse">
              <a:avLst/>
            </a:prstGeom>
            <a:solidFill>
              <a:schemeClr val="accent2"/>
            </a:solidFill>
            <a:ln/>
            <a:effectLst>
              <a:glow rad="139700">
                <a:schemeClr val="accent3">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Graphik Extralight" charset="0"/>
                  <a:ea typeface="Graphik Extralight" charset="0"/>
                  <a:cs typeface="Graphik Extralight" charset="0"/>
                </a:rPr>
                <a:t>C#</a:t>
              </a:r>
            </a:p>
          </p:txBody>
        </p:sp>
        <p:cxnSp>
          <p:nvCxnSpPr>
            <p:cNvPr id="6" name="Straight Arrow Connector 5"/>
            <p:cNvCxnSpPr/>
            <p:nvPr/>
          </p:nvCxnSpPr>
          <p:spPr>
            <a:xfrm flipV="1">
              <a:off x="1710703" y="720314"/>
              <a:ext cx="692962" cy="2515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901799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4"/>
          </p:nvPr>
        </p:nvSpPr>
        <p:spPr/>
        <p:txBody>
          <a:bodyPr>
            <a:normAutofit/>
          </a:bodyPr>
          <a:lstStyle/>
          <a:p>
            <a:pPr marL="0" indent="0">
              <a:spcBef>
                <a:spcPts val="0"/>
              </a:spcBef>
              <a:buNone/>
            </a:pPr>
            <a:r>
              <a:rPr lang="en-US" sz="1400" dirty="0">
                <a:solidFill>
                  <a:srgbClr val="009695"/>
                </a:solidFill>
                <a:latin typeface="Menlo" charset="0"/>
              </a:rPr>
              <a:t>type</a:t>
            </a:r>
            <a:r>
              <a:rPr lang="en-US" sz="1400" dirty="0">
                <a:solidFill>
                  <a:srgbClr val="333333"/>
                </a:solidFill>
                <a:latin typeface="Menlo" charset="0"/>
              </a:rPr>
              <a:t> </a:t>
            </a:r>
            <a:r>
              <a:rPr lang="en-US" sz="1400" dirty="0">
                <a:solidFill>
                  <a:srgbClr val="3364A4"/>
                </a:solidFill>
                <a:latin typeface="Menlo" charset="0"/>
              </a:rPr>
              <a:t>Transport</a:t>
            </a:r>
            <a:r>
              <a:rPr lang="en-US" sz="1400" dirty="0">
                <a:solidFill>
                  <a:srgbClr val="333333"/>
                </a:solidFill>
                <a:latin typeface="Menlo" charset="0"/>
              </a:rPr>
              <a:t> =</a:t>
            </a:r>
            <a:br>
              <a:rPr lang="en-US" sz="1400" dirty="0">
                <a:solidFill>
                  <a:srgbClr val="333333"/>
                </a:solidFill>
                <a:latin typeface="Menlo" charset="0"/>
              </a:rPr>
            </a:br>
            <a:r>
              <a:rPr lang="en-US" sz="1400" dirty="0">
                <a:solidFill>
                  <a:srgbClr val="333333"/>
                </a:solidFill>
                <a:latin typeface="Menlo" charset="0"/>
              </a:rPr>
              <a:t>    | </a:t>
            </a:r>
            <a:r>
              <a:rPr lang="en-US" sz="1400" dirty="0">
                <a:solidFill>
                  <a:srgbClr val="3364A4"/>
                </a:solidFill>
                <a:latin typeface="Menlo" charset="0"/>
              </a:rPr>
              <a:t>Car</a:t>
            </a:r>
            <a:r>
              <a:rPr lang="en-US" sz="1400" dirty="0">
                <a:solidFill>
                  <a:srgbClr val="333333"/>
                </a:solidFill>
                <a:latin typeface="Menlo" charset="0"/>
              </a:rPr>
              <a:t> </a:t>
            </a:r>
            <a:r>
              <a:rPr lang="en-US" sz="1400" dirty="0">
                <a:solidFill>
                  <a:srgbClr val="009695"/>
                </a:solidFill>
                <a:latin typeface="Menlo" charset="0"/>
              </a:rPr>
              <a:t>of</a:t>
            </a:r>
            <a:r>
              <a:rPr lang="en-US" sz="1400" dirty="0">
                <a:solidFill>
                  <a:srgbClr val="333333"/>
                </a:solidFill>
                <a:latin typeface="Menlo" charset="0"/>
              </a:rPr>
              <a:t> </a:t>
            </a:r>
            <a:r>
              <a:rPr lang="en-US" sz="1400" dirty="0" err="1">
                <a:solidFill>
                  <a:srgbClr val="333333"/>
                </a:solidFill>
                <a:latin typeface="Menlo" charset="0"/>
              </a:rPr>
              <a:t>Make:</a:t>
            </a:r>
            <a:r>
              <a:rPr lang="en-US" sz="1400" dirty="0" err="1">
                <a:solidFill>
                  <a:srgbClr val="3364A4"/>
                </a:solidFill>
                <a:latin typeface="Menlo" charset="0"/>
              </a:rPr>
              <a:t>string</a:t>
            </a:r>
            <a:r>
              <a:rPr lang="en-US" sz="1400" dirty="0">
                <a:solidFill>
                  <a:srgbClr val="333333"/>
                </a:solidFill>
                <a:latin typeface="Menlo" charset="0"/>
              </a:rPr>
              <a:t> * </a:t>
            </a:r>
            <a:r>
              <a:rPr lang="en-US" sz="1400" dirty="0" err="1">
                <a:solidFill>
                  <a:srgbClr val="333333"/>
                </a:solidFill>
                <a:latin typeface="Menlo" charset="0"/>
              </a:rPr>
              <a:t>Model:</a:t>
            </a:r>
            <a:r>
              <a:rPr lang="en-US" sz="1400" dirty="0" err="1">
                <a:solidFill>
                  <a:srgbClr val="3364A4"/>
                </a:solidFill>
                <a:latin typeface="Menlo" charset="0"/>
              </a:rPr>
              <a:t>string</a:t>
            </a:r>
            <a:r>
              <a:rPr lang="en-US" sz="1400" dirty="0">
                <a:solidFill>
                  <a:srgbClr val="3364A4"/>
                </a:solidFill>
                <a:latin typeface="Menlo" charset="0"/>
              </a:rPr>
              <a:t/>
            </a:r>
            <a:br>
              <a:rPr lang="en-US" sz="1400" dirty="0">
                <a:solidFill>
                  <a:srgbClr val="3364A4"/>
                </a:solidFill>
                <a:latin typeface="Menlo" charset="0"/>
              </a:rPr>
            </a:br>
            <a:r>
              <a:rPr lang="en-US" sz="1400" dirty="0">
                <a:solidFill>
                  <a:srgbClr val="333333"/>
                </a:solidFill>
                <a:latin typeface="Menlo" charset="0"/>
              </a:rPr>
              <a:t>    | </a:t>
            </a:r>
            <a:r>
              <a:rPr lang="en-US" sz="1400" dirty="0">
                <a:solidFill>
                  <a:srgbClr val="3364A4"/>
                </a:solidFill>
                <a:latin typeface="Menlo" charset="0"/>
              </a:rPr>
              <a:t>Bus</a:t>
            </a:r>
            <a:r>
              <a:rPr lang="en-US" sz="1400" dirty="0">
                <a:solidFill>
                  <a:srgbClr val="333333"/>
                </a:solidFill>
                <a:latin typeface="Menlo" charset="0"/>
              </a:rPr>
              <a:t> </a:t>
            </a:r>
            <a:r>
              <a:rPr lang="en-US" sz="1400" dirty="0">
                <a:solidFill>
                  <a:srgbClr val="009695"/>
                </a:solidFill>
                <a:latin typeface="Menlo" charset="0"/>
              </a:rPr>
              <a:t>of</a:t>
            </a:r>
            <a:r>
              <a:rPr lang="en-US" sz="1400" dirty="0">
                <a:solidFill>
                  <a:srgbClr val="333333"/>
                </a:solidFill>
                <a:latin typeface="Menlo" charset="0"/>
              </a:rPr>
              <a:t> </a:t>
            </a:r>
            <a:r>
              <a:rPr lang="en-US" sz="1400" dirty="0" err="1">
                <a:solidFill>
                  <a:srgbClr val="333333"/>
                </a:solidFill>
                <a:latin typeface="Menlo" charset="0"/>
              </a:rPr>
              <a:t>Route:</a:t>
            </a:r>
            <a:r>
              <a:rPr lang="en-US" sz="1400" dirty="0" err="1">
                <a:solidFill>
                  <a:srgbClr val="3364A4"/>
                </a:solidFill>
                <a:latin typeface="Menlo" charset="0"/>
              </a:rPr>
              <a:t>int</a:t>
            </a:r>
            <a:r>
              <a:rPr lang="en-US" sz="1400" dirty="0">
                <a:solidFill>
                  <a:srgbClr val="3364A4"/>
                </a:solidFill>
                <a:latin typeface="Menlo" charset="0"/>
              </a:rPr>
              <a:t/>
            </a:r>
            <a:br>
              <a:rPr lang="en-US" sz="1400" dirty="0">
                <a:solidFill>
                  <a:srgbClr val="3364A4"/>
                </a:solidFill>
                <a:latin typeface="Menlo" charset="0"/>
              </a:rPr>
            </a:br>
            <a:r>
              <a:rPr lang="en-US" sz="1400" dirty="0">
                <a:solidFill>
                  <a:srgbClr val="333333"/>
                </a:solidFill>
                <a:latin typeface="Menlo" charset="0"/>
              </a:rPr>
              <a:t>    | </a:t>
            </a:r>
            <a:r>
              <a:rPr lang="en-US" sz="1400" dirty="0">
                <a:solidFill>
                  <a:srgbClr val="3364A4"/>
                </a:solidFill>
                <a:latin typeface="Menlo" charset="0"/>
              </a:rPr>
              <a:t>Bicycle</a:t>
            </a:r>
            <a:endParaRPr lang="en-US" sz="1400" dirty="0" smtClean="0">
              <a:solidFill>
                <a:srgbClr val="0000FF"/>
              </a:solidFill>
              <a:highlight>
                <a:srgbClr val="FFFFFF"/>
              </a:highlight>
              <a:latin typeface="Consolas" panose="020B0609020204030204" pitchFamily="49" charset="0"/>
            </a:endParaRPr>
          </a:p>
          <a:p>
            <a:pPr marL="0" indent="0">
              <a:spcBef>
                <a:spcPts val="0"/>
              </a:spcBef>
              <a:buNone/>
            </a:pPr>
            <a:endParaRPr lang="en-US" sz="1400" dirty="0">
              <a:solidFill>
                <a:srgbClr val="0000FF"/>
              </a:solidFill>
              <a:highlight>
                <a:srgbClr val="FFFFFF"/>
              </a:highlight>
              <a:latin typeface="Consolas" panose="020B0609020204030204" pitchFamily="49" charset="0"/>
            </a:endParaRPr>
          </a:p>
          <a:p>
            <a:pPr marL="0" indent="0">
              <a:spcBef>
                <a:spcPts val="0"/>
              </a:spcBef>
              <a:buNone/>
            </a:pPr>
            <a:endParaRPr lang="en-US" sz="1400" dirty="0" smtClean="0">
              <a:solidFill>
                <a:srgbClr val="009695"/>
              </a:solidFill>
              <a:latin typeface="Menlo" charset="0"/>
            </a:endParaRPr>
          </a:p>
          <a:p>
            <a:pPr marL="0" indent="0">
              <a:spcBef>
                <a:spcPts val="0"/>
              </a:spcBef>
              <a:buNone/>
            </a:pPr>
            <a:r>
              <a:rPr lang="en-US" sz="1400" dirty="0" smtClean="0">
                <a:solidFill>
                  <a:srgbClr val="009695"/>
                </a:solidFill>
                <a:latin typeface="Menlo" charset="0"/>
              </a:rPr>
              <a:t>let</a:t>
            </a:r>
            <a:r>
              <a:rPr lang="en-US" sz="1400" dirty="0" smtClean="0">
                <a:solidFill>
                  <a:srgbClr val="333333"/>
                </a:solidFill>
                <a:latin typeface="Menlo" charset="0"/>
              </a:rPr>
              <a:t> </a:t>
            </a:r>
            <a:r>
              <a:rPr lang="en-US" sz="1400" dirty="0" err="1">
                <a:solidFill>
                  <a:srgbClr val="333333"/>
                </a:solidFill>
                <a:latin typeface="Menlo" charset="0"/>
              </a:rPr>
              <a:t>getThereVia</a:t>
            </a:r>
            <a:r>
              <a:rPr lang="en-US" sz="1400" dirty="0">
                <a:solidFill>
                  <a:srgbClr val="333333"/>
                </a:solidFill>
                <a:latin typeface="Menlo" charset="0"/>
              </a:rPr>
              <a:t> (</a:t>
            </a:r>
            <a:r>
              <a:rPr lang="en-US" sz="1400" dirty="0" err="1">
                <a:solidFill>
                  <a:srgbClr val="333333"/>
                </a:solidFill>
                <a:latin typeface="Menlo" charset="0"/>
              </a:rPr>
              <a:t>transport:</a:t>
            </a:r>
            <a:r>
              <a:rPr lang="en-US" sz="1400" dirty="0" err="1">
                <a:solidFill>
                  <a:srgbClr val="3364A4"/>
                </a:solidFill>
                <a:latin typeface="Menlo" charset="0"/>
              </a:rPr>
              <a:t>Transport</a:t>
            </a:r>
            <a:r>
              <a:rPr lang="en-US" sz="1400" dirty="0">
                <a:solidFill>
                  <a:srgbClr val="333333"/>
                </a:solidFill>
                <a:latin typeface="Menlo" charset="0"/>
              </a:rPr>
              <a:t>) =</a:t>
            </a:r>
            <a:br>
              <a:rPr lang="en-US" sz="1400" dirty="0">
                <a:solidFill>
                  <a:srgbClr val="333333"/>
                </a:solidFill>
                <a:latin typeface="Menlo" charset="0"/>
              </a:rPr>
            </a:br>
            <a:r>
              <a:rPr lang="en-US" sz="1400" dirty="0">
                <a:solidFill>
                  <a:srgbClr val="333333"/>
                </a:solidFill>
                <a:latin typeface="Menlo" charset="0"/>
              </a:rPr>
              <a:t>    </a:t>
            </a:r>
            <a:r>
              <a:rPr lang="en-US" sz="1400" dirty="0">
                <a:solidFill>
                  <a:srgbClr val="009695"/>
                </a:solidFill>
                <a:latin typeface="Menlo" charset="0"/>
              </a:rPr>
              <a:t>match</a:t>
            </a:r>
            <a:r>
              <a:rPr lang="en-US" sz="1400" dirty="0">
                <a:solidFill>
                  <a:srgbClr val="333333"/>
                </a:solidFill>
                <a:latin typeface="Menlo" charset="0"/>
              </a:rPr>
              <a:t> transport </a:t>
            </a:r>
            <a:r>
              <a:rPr lang="en-US" sz="1400" dirty="0">
                <a:solidFill>
                  <a:srgbClr val="009695"/>
                </a:solidFill>
                <a:latin typeface="Menlo" charset="0"/>
              </a:rPr>
              <a:t>with</a:t>
            </a:r>
            <a:br>
              <a:rPr lang="en-US" sz="1400" dirty="0">
                <a:solidFill>
                  <a:srgbClr val="009695"/>
                </a:solidFill>
                <a:latin typeface="Menlo" charset="0"/>
              </a:rPr>
            </a:br>
            <a:r>
              <a:rPr lang="en-US" sz="1400" dirty="0">
                <a:solidFill>
                  <a:srgbClr val="333333"/>
                </a:solidFill>
                <a:latin typeface="Menlo" charset="0"/>
              </a:rPr>
              <a:t>       | </a:t>
            </a:r>
            <a:r>
              <a:rPr lang="en-US" sz="1400" dirty="0">
                <a:solidFill>
                  <a:srgbClr val="3364A4"/>
                </a:solidFill>
                <a:latin typeface="Menlo" charset="0"/>
              </a:rPr>
              <a:t>Car</a:t>
            </a:r>
            <a:r>
              <a:rPr lang="en-US" sz="1400" dirty="0">
                <a:solidFill>
                  <a:srgbClr val="333333"/>
                </a:solidFill>
                <a:latin typeface="Menlo" charset="0"/>
              </a:rPr>
              <a:t> (</a:t>
            </a:r>
            <a:r>
              <a:rPr lang="en-US" sz="1400" dirty="0" err="1">
                <a:solidFill>
                  <a:srgbClr val="333333"/>
                </a:solidFill>
                <a:latin typeface="Menlo" charset="0"/>
              </a:rPr>
              <a:t>make,model</a:t>
            </a:r>
            <a:r>
              <a:rPr lang="en-US" sz="1400" dirty="0">
                <a:solidFill>
                  <a:srgbClr val="333333"/>
                </a:solidFill>
                <a:latin typeface="Menlo" charset="0"/>
              </a:rPr>
              <a:t>) </a:t>
            </a:r>
            <a:r>
              <a:rPr lang="en-US" sz="1400" dirty="0">
                <a:solidFill>
                  <a:srgbClr val="009695"/>
                </a:solidFill>
                <a:latin typeface="Menlo" charset="0"/>
              </a:rPr>
              <a:t>-&gt;</a:t>
            </a:r>
            <a:r>
              <a:rPr lang="en-US" sz="1400" dirty="0">
                <a:solidFill>
                  <a:srgbClr val="333333"/>
                </a:solidFill>
                <a:latin typeface="Menlo" charset="0"/>
              </a:rPr>
              <a:t> ...</a:t>
            </a:r>
            <a:br>
              <a:rPr lang="en-US" sz="1400" dirty="0">
                <a:solidFill>
                  <a:srgbClr val="333333"/>
                </a:solidFill>
                <a:latin typeface="Menlo" charset="0"/>
              </a:rPr>
            </a:br>
            <a:r>
              <a:rPr lang="en-US" sz="1400" dirty="0">
                <a:solidFill>
                  <a:srgbClr val="333333"/>
                </a:solidFill>
                <a:latin typeface="Menlo" charset="0"/>
              </a:rPr>
              <a:t>       | Bus route </a:t>
            </a:r>
            <a:r>
              <a:rPr lang="en-US" sz="1400" dirty="0">
                <a:solidFill>
                  <a:srgbClr val="009695"/>
                </a:solidFill>
                <a:latin typeface="Menlo" charset="0"/>
              </a:rPr>
              <a:t>-&gt;</a:t>
            </a:r>
            <a:r>
              <a:rPr lang="en-US" sz="1400" dirty="0">
                <a:solidFill>
                  <a:srgbClr val="333333"/>
                </a:solidFill>
                <a:latin typeface="Menlo" charset="0"/>
              </a:rPr>
              <a:t> ...</a:t>
            </a:r>
            <a:br>
              <a:rPr lang="en-US" sz="1400" dirty="0">
                <a:solidFill>
                  <a:srgbClr val="333333"/>
                </a:solidFill>
                <a:latin typeface="Menlo" charset="0"/>
              </a:rPr>
            </a:br>
            <a:endParaRPr lang="en-US" sz="1400" dirty="0">
              <a:solidFill>
                <a:srgbClr val="000000"/>
              </a:solidFill>
              <a:highlight>
                <a:srgbClr val="FFFFFF"/>
              </a:highlight>
              <a:latin typeface="Consolas" panose="020B0609020204030204" pitchFamily="49" charset="0"/>
              <a:cs typeface="Menlo Regular"/>
            </a:endParaRPr>
          </a:p>
          <a:p>
            <a:pPr marL="0" indent="0">
              <a:spcBef>
                <a:spcPts val="0"/>
              </a:spcBef>
              <a:buNone/>
            </a:pPr>
            <a:endParaRPr lang="en-US" sz="1400" dirty="0">
              <a:solidFill>
                <a:srgbClr val="000000"/>
              </a:solidFill>
              <a:highlight>
                <a:srgbClr val="FFFFFF"/>
              </a:highlight>
              <a:latin typeface="Consolas" panose="020B0609020204030204" pitchFamily="49" charset="0"/>
              <a:cs typeface="Menlo Regular"/>
            </a:endParaRPr>
          </a:p>
          <a:p>
            <a:pPr marL="0" indent="0">
              <a:spcBef>
                <a:spcPts val="0"/>
              </a:spcBef>
              <a:buNone/>
            </a:pPr>
            <a:r>
              <a:rPr lang="en-US" sz="1400" dirty="0"/>
              <a:t>Warning FS0025: Incomplete pattern matches on this expression. For example, the value 'Bicycle' may indicate a case not covered by the pattern(s)</a:t>
            </a:r>
            <a:endParaRPr lang="en-US" sz="1400" dirty="0">
              <a:latin typeface="Menlo Regular"/>
              <a:cs typeface="Menlo Regular"/>
            </a:endParaRPr>
          </a:p>
          <a:p>
            <a:pPr marL="0" indent="0">
              <a:buNone/>
            </a:pPr>
            <a:endParaRPr lang="en-US" sz="1400" dirty="0">
              <a:latin typeface="Menlo Regular"/>
              <a:cs typeface="Menlo Regular"/>
            </a:endParaRPr>
          </a:p>
        </p:txBody>
      </p:sp>
      <p:sp>
        <p:nvSpPr>
          <p:cNvPr id="12" name="Rectangle 11"/>
          <p:cNvSpPr/>
          <p:nvPr/>
        </p:nvSpPr>
        <p:spPr>
          <a:xfrm>
            <a:off x="6559297" y="2259366"/>
            <a:ext cx="5209869" cy="1190827"/>
          </a:xfrm>
          <a:prstGeom prst="rect">
            <a:avLst/>
          </a:prstGeom>
          <a:solidFill>
            <a:schemeClr val="bg1">
              <a:alpha val="49000"/>
            </a:schemeClr>
          </a:solidFill>
          <a:ln>
            <a:noFill/>
          </a:ln>
          <a:effectLst/>
          <a:scene3d>
            <a:camera prst="orthographicFront">
              <a:rot lat="0" lon="0" rev="0"/>
            </a:camera>
            <a:lightRig rig="twoPt" dir="tl"/>
          </a:scene3d>
          <a:sp3d extrusionH="12700"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half" idx="2"/>
          </p:nvPr>
        </p:nvSpPr>
        <p:spPr/>
        <p:txBody>
          <a:bodyPr>
            <a:normAutofit fontScale="77500" lnSpcReduction="20000"/>
          </a:bodyPr>
          <a:lstStyle/>
          <a:p>
            <a:pPr marL="0" indent="0">
              <a:buNone/>
            </a:pPr>
            <a:r>
              <a:rPr lang="en-US" sz="1400" dirty="0">
                <a:solidFill>
                  <a:srgbClr val="009695"/>
                </a:solidFill>
                <a:latin typeface="Menlo" charset="0"/>
              </a:rPr>
              <a:t>public</a:t>
            </a:r>
            <a:r>
              <a:rPr lang="en-US" sz="1400" dirty="0">
                <a:solidFill>
                  <a:srgbClr val="333333"/>
                </a:solidFill>
                <a:latin typeface="Menlo" charset="0"/>
              </a:rPr>
              <a:t> </a:t>
            </a:r>
            <a:r>
              <a:rPr lang="en-US" sz="1400" dirty="0">
                <a:solidFill>
                  <a:srgbClr val="009695"/>
                </a:solidFill>
                <a:latin typeface="Menlo" charset="0"/>
              </a:rPr>
              <a:t>abstract</a:t>
            </a:r>
            <a:r>
              <a:rPr lang="en-US" sz="1400" dirty="0">
                <a:solidFill>
                  <a:srgbClr val="333333"/>
                </a:solidFill>
                <a:latin typeface="Menlo" charset="0"/>
              </a:rPr>
              <a:t> </a:t>
            </a:r>
            <a:r>
              <a:rPr lang="en-US" sz="1400" dirty="0">
                <a:solidFill>
                  <a:srgbClr val="009695"/>
                </a:solidFill>
                <a:latin typeface="Menlo" charset="0"/>
              </a:rPr>
              <a:t>class</a:t>
            </a:r>
            <a:r>
              <a:rPr lang="en-US" sz="1400" dirty="0">
                <a:solidFill>
                  <a:srgbClr val="333333"/>
                </a:solidFill>
                <a:latin typeface="Menlo" charset="0"/>
              </a:rPr>
              <a:t> </a:t>
            </a:r>
            <a:r>
              <a:rPr lang="en-US" sz="1400" dirty="0">
                <a:solidFill>
                  <a:srgbClr val="3364A4"/>
                </a:solidFill>
                <a:latin typeface="Menlo" charset="0"/>
              </a:rPr>
              <a:t>Transport</a:t>
            </a:r>
            <a:r>
              <a:rPr lang="en-US" sz="1400" dirty="0">
                <a:solidFill>
                  <a:srgbClr val="333333"/>
                </a:solidFill>
                <a:latin typeface="Menlo" charset="0"/>
              </a:rPr>
              <a:t>{  } </a:t>
            </a:r>
            <a:br>
              <a:rPr lang="en-US" sz="1400" dirty="0">
                <a:solidFill>
                  <a:srgbClr val="333333"/>
                </a:solidFill>
                <a:latin typeface="Menlo" charset="0"/>
              </a:rPr>
            </a:br>
            <a:r>
              <a:rPr lang="en-US" sz="1400" dirty="0">
                <a:solidFill>
                  <a:srgbClr val="333333"/>
                </a:solidFill>
                <a:latin typeface="Menlo" charset="0"/>
              </a:rPr>
              <a:t/>
            </a:r>
            <a:br>
              <a:rPr lang="en-US" sz="1400" dirty="0">
                <a:solidFill>
                  <a:srgbClr val="333333"/>
                </a:solidFill>
                <a:latin typeface="Menlo" charset="0"/>
              </a:rPr>
            </a:br>
            <a:r>
              <a:rPr lang="en-US" sz="1400" dirty="0">
                <a:solidFill>
                  <a:srgbClr val="009695"/>
                </a:solidFill>
                <a:latin typeface="Menlo" charset="0"/>
              </a:rPr>
              <a:t>public</a:t>
            </a:r>
            <a:r>
              <a:rPr lang="en-US" sz="1400" dirty="0">
                <a:solidFill>
                  <a:srgbClr val="333333"/>
                </a:solidFill>
                <a:latin typeface="Menlo" charset="0"/>
              </a:rPr>
              <a:t> </a:t>
            </a:r>
            <a:r>
              <a:rPr lang="en-US" sz="1400" dirty="0">
                <a:solidFill>
                  <a:srgbClr val="009695"/>
                </a:solidFill>
                <a:latin typeface="Menlo" charset="0"/>
              </a:rPr>
              <a:t>abstract</a:t>
            </a:r>
            <a:r>
              <a:rPr lang="en-US" sz="1400" dirty="0">
                <a:solidFill>
                  <a:srgbClr val="333333"/>
                </a:solidFill>
                <a:latin typeface="Menlo" charset="0"/>
              </a:rPr>
              <a:t> </a:t>
            </a:r>
            <a:r>
              <a:rPr lang="en-US" sz="1400" dirty="0">
                <a:solidFill>
                  <a:srgbClr val="009695"/>
                </a:solidFill>
                <a:latin typeface="Menlo" charset="0"/>
              </a:rPr>
              <a:t>class</a:t>
            </a:r>
            <a:r>
              <a:rPr lang="en-US" sz="1400" dirty="0">
                <a:solidFill>
                  <a:srgbClr val="333333"/>
                </a:solidFill>
                <a:latin typeface="Menlo" charset="0"/>
              </a:rPr>
              <a:t> </a:t>
            </a:r>
            <a:r>
              <a:rPr lang="en-US" sz="1400" dirty="0">
                <a:solidFill>
                  <a:srgbClr val="3364A4"/>
                </a:solidFill>
                <a:latin typeface="Menlo" charset="0"/>
              </a:rPr>
              <a:t>Car</a:t>
            </a:r>
            <a:r>
              <a:rPr lang="en-US" sz="1400" dirty="0">
                <a:solidFill>
                  <a:srgbClr val="333333"/>
                </a:solidFill>
                <a:latin typeface="Menlo" charset="0"/>
              </a:rPr>
              <a:t> : </a:t>
            </a:r>
            <a:r>
              <a:rPr lang="en-US" sz="1400" dirty="0">
                <a:solidFill>
                  <a:srgbClr val="3364A4"/>
                </a:solidFill>
                <a:latin typeface="Menlo" charset="0"/>
              </a:rPr>
              <a:t>Transport</a:t>
            </a:r>
            <a:r>
              <a:rPr lang="en-US" sz="1400" dirty="0">
                <a:solidFill>
                  <a:srgbClr val="333333"/>
                </a:solidFill>
                <a:latin typeface="Menlo" charset="0"/>
              </a:rPr>
              <a:t> { </a:t>
            </a:r>
            <a:br>
              <a:rPr lang="en-US" sz="1400" dirty="0">
                <a:solidFill>
                  <a:srgbClr val="333333"/>
                </a:solidFill>
                <a:latin typeface="Menlo" charset="0"/>
              </a:rPr>
            </a:br>
            <a:r>
              <a:rPr lang="en-US" sz="1400" dirty="0">
                <a:solidFill>
                  <a:srgbClr val="333333"/>
                </a:solidFill>
                <a:latin typeface="Menlo" charset="0"/>
              </a:rPr>
              <a:t>	</a:t>
            </a:r>
            <a:r>
              <a:rPr lang="en-US" sz="1400" dirty="0">
                <a:solidFill>
                  <a:srgbClr val="009695"/>
                </a:solidFill>
                <a:latin typeface="Menlo" charset="0"/>
              </a:rPr>
              <a:t>public</a:t>
            </a:r>
            <a:r>
              <a:rPr lang="en-US" sz="1400" dirty="0">
                <a:solidFill>
                  <a:srgbClr val="333333"/>
                </a:solidFill>
                <a:latin typeface="Menlo" charset="0"/>
              </a:rPr>
              <a:t> </a:t>
            </a:r>
            <a:r>
              <a:rPr lang="en-US" sz="1400" dirty="0">
                <a:solidFill>
                  <a:srgbClr val="009695"/>
                </a:solidFill>
                <a:latin typeface="Menlo" charset="0"/>
              </a:rPr>
              <a:t>string</a:t>
            </a:r>
            <a:r>
              <a:rPr lang="en-US" sz="1400" dirty="0">
                <a:solidFill>
                  <a:srgbClr val="333333"/>
                </a:solidFill>
                <a:latin typeface="Menlo" charset="0"/>
              </a:rPr>
              <a:t> Make { </a:t>
            </a:r>
            <a:r>
              <a:rPr lang="en-US" sz="1400" dirty="0">
                <a:solidFill>
                  <a:srgbClr val="009695"/>
                </a:solidFill>
                <a:latin typeface="Menlo" charset="0"/>
              </a:rPr>
              <a:t>get</a:t>
            </a:r>
            <a:r>
              <a:rPr lang="en-US" sz="1400" dirty="0">
                <a:solidFill>
                  <a:srgbClr val="333333"/>
                </a:solidFill>
                <a:latin typeface="Menlo" charset="0"/>
              </a:rPr>
              <a:t>; </a:t>
            </a:r>
            <a:r>
              <a:rPr lang="en-US" sz="1400" dirty="0">
                <a:solidFill>
                  <a:srgbClr val="009695"/>
                </a:solidFill>
                <a:latin typeface="Menlo" charset="0"/>
              </a:rPr>
              <a:t>private</a:t>
            </a:r>
            <a:r>
              <a:rPr lang="en-US" sz="1400" dirty="0">
                <a:solidFill>
                  <a:srgbClr val="333333"/>
                </a:solidFill>
                <a:latin typeface="Menlo" charset="0"/>
              </a:rPr>
              <a:t> </a:t>
            </a:r>
            <a:r>
              <a:rPr lang="en-US" sz="1400" dirty="0">
                <a:solidFill>
                  <a:srgbClr val="009695"/>
                </a:solidFill>
                <a:latin typeface="Menlo" charset="0"/>
              </a:rPr>
              <a:t>set</a:t>
            </a:r>
            <a:r>
              <a:rPr lang="en-US" sz="1400" dirty="0">
                <a:solidFill>
                  <a:srgbClr val="333333"/>
                </a:solidFill>
                <a:latin typeface="Menlo" charset="0"/>
              </a:rPr>
              <a:t>; } </a:t>
            </a:r>
            <a:br>
              <a:rPr lang="en-US" sz="1400" dirty="0">
                <a:solidFill>
                  <a:srgbClr val="333333"/>
                </a:solidFill>
                <a:latin typeface="Menlo" charset="0"/>
              </a:rPr>
            </a:br>
            <a:r>
              <a:rPr lang="en-US" sz="1400" dirty="0">
                <a:solidFill>
                  <a:srgbClr val="333333"/>
                </a:solidFill>
                <a:latin typeface="Menlo" charset="0"/>
              </a:rPr>
              <a:t>	</a:t>
            </a:r>
            <a:r>
              <a:rPr lang="en-US" sz="1400" dirty="0">
                <a:solidFill>
                  <a:srgbClr val="009695"/>
                </a:solidFill>
                <a:latin typeface="Menlo" charset="0"/>
              </a:rPr>
              <a:t>public</a:t>
            </a:r>
            <a:r>
              <a:rPr lang="en-US" sz="1400" dirty="0">
                <a:solidFill>
                  <a:srgbClr val="333333"/>
                </a:solidFill>
                <a:latin typeface="Menlo" charset="0"/>
              </a:rPr>
              <a:t> </a:t>
            </a:r>
            <a:r>
              <a:rPr lang="en-US" sz="1400" dirty="0">
                <a:solidFill>
                  <a:srgbClr val="009695"/>
                </a:solidFill>
                <a:latin typeface="Menlo" charset="0"/>
              </a:rPr>
              <a:t>string</a:t>
            </a:r>
            <a:r>
              <a:rPr lang="en-US" sz="1400" dirty="0">
                <a:solidFill>
                  <a:srgbClr val="333333"/>
                </a:solidFill>
                <a:latin typeface="Menlo" charset="0"/>
              </a:rPr>
              <a:t> Model { </a:t>
            </a:r>
            <a:r>
              <a:rPr lang="en-US" sz="1400" dirty="0">
                <a:solidFill>
                  <a:srgbClr val="009695"/>
                </a:solidFill>
                <a:latin typeface="Menlo" charset="0"/>
              </a:rPr>
              <a:t>get</a:t>
            </a:r>
            <a:r>
              <a:rPr lang="en-US" sz="1400" dirty="0">
                <a:solidFill>
                  <a:srgbClr val="333333"/>
                </a:solidFill>
                <a:latin typeface="Menlo" charset="0"/>
              </a:rPr>
              <a:t>; </a:t>
            </a:r>
            <a:r>
              <a:rPr lang="en-US" sz="1400" dirty="0">
                <a:solidFill>
                  <a:srgbClr val="009695"/>
                </a:solidFill>
                <a:latin typeface="Menlo" charset="0"/>
              </a:rPr>
              <a:t>private</a:t>
            </a:r>
            <a:r>
              <a:rPr lang="en-US" sz="1400" dirty="0">
                <a:solidFill>
                  <a:srgbClr val="333333"/>
                </a:solidFill>
                <a:latin typeface="Menlo" charset="0"/>
              </a:rPr>
              <a:t> </a:t>
            </a:r>
            <a:r>
              <a:rPr lang="en-US" sz="1400" dirty="0">
                <a:solidFill>
                  <a:srgbClr val="009695"/>
                </a:solidFill>
                <a:latin typeface="Menlo" charset="0"/>
              </a:rPr>
              <a:t>set</a:t>
            </a:r>
            <a:r>
              <a:rPr lang="en-US" sz="1400" dirty="0">
                <a:solidFill>
                  <a:srgbClr val="333333"/>
                </a:solidFill>
                <a:latin typeface="Menlo" charset="0"/>
              </a:rPr>
              <a:t>; } </a:t>
            </a:r>
            <a:br>
              <a:rPr lang="en-US" sz="1400" dirty="0">
                <a:solidFill>
                  <a:srgbClr val="333333"/>
                </a:solidFill>
                <a:latin typeface="Menlo" charset="0"/>
              </a:rPr>
            </a:br>
            <a:r>
              <a:rPr lang="en-US" sz="1400" dirty="0">
                <a:solidFill>
                  <a:srgbClr val="333333"/>
                </a:solidFill>
                <a:latin typeface="Menlo" charset="0"/>
              </a:rPr>
              <a:t>	</a:t>
            </a:r>
            <a:r>
              <a:rPr lang="en-US" sz="1400" dirty="0">
                <a:solidFill>
                  <a:srgbClr val="009695"/>
                </a:solidFill>
                <a:latin typeface="Menlo" charset="0"/>
              </a:rPr>
              <a:t>public</a:t>
            </a:r>
            <a:r>
              <a:rPr lang="en-US" sz="1400" dirty="0">
                <a:solidFill>
                  <a:srgbClr val="333333"/>
                </a:solidFill>
                <a:latin typeface="Menlo" charset="0"/>
              </a:rPr>
              <a:t> </a:t>
            </a:r>
            <a:r>
              <a:rPr lang="en-US" sz="1400" dirty="0">
                <a:solidFill>
                  <a:srgbClr val="3364A4"/>
                </a:solidFill>
                <a:latin typeface="Menlo" charset="0"/>
              </a:rPr>
              <a:t>Car</a:t>
            </a:r>
            <a:r>
              <a:rPr lang="en-US" sz="1400" dirty="0">
                <a:solidFill>
                  <a:srgbClr val="333333"/>
                </a:solidFill>
                <a:latin typeface="Menlo" charset="0"/>
              </a:rPr>
              <a:t> (</a:t>
            </a:r>
            <a:r>
              <a:rPr lang="en-US" sz="1400" dirty="0">
                <a:solidFill>
                  <a:srgbClr val="009695"/>
                </a:solidFill>
                <a:latin typeface="Menlo" charset="0"/>
              </a:rPr>
              <a:t>string</a:t>
            </a:r>
            <a:r>
              <a:rPr lang="en-US" sz="1400" dirty="0">
                <a:solidFill>
                  <a:srgbClr val="333333"/>
                </a:solidFill>
                <a:latin typeface="Menlo" charset="0"/>
              </a:rPr>
              <a:t> make, </a:t>
            </a:r>
            <a:r>
              <a:rPr lang="en-US" sz="1400" dirty="0">
                <a:solidFill>
                  <a:srgbClr val="009695"/>
                </a:solidFill>
                <a:latin typeface="Menlo" charset="0"/>
              </a:rPr>
              <a:t>string</a:t>
            </a:r>
            <a:r>
              <a:rPr lang="en-US" sz="1400" dirty="0">
                <a:solidFill>
                  <a:srgbClr val="333333"/>
                </a:solidFill>
                <a:latin typeface="Menlo" charset="0"/>
              </a:rPr>
              <a:t> model) { </a:t>
            </a:r>
            <a:br>
              <a:rPr lang="en-US" sz="1400" dirty="0">
                <a:solidFill>
                  <a:srgbClr val="333333"/>
                </a:solidFill>
                <a:latin typeface="Menlo" charset="0"/>
              </a:rPr>
            </a:br>
            <a:r>
              <a:rPr lang="en-US" sz="1400" dirty="0">
                <a:solidFill>
                  <a:srgbClr val="333333"/>
                </a:solidFill>
                <a:latin typeface="Menlo" charset="0"/>
              </a:rPr>
              <a:t>		</a:t>
            </a:r>
            <a:r>
              <a:rPr lang="en-US" sz="1400" dirty="0" err="1">
                <a:solidFill>
                  <a:srgbClr val="009695"/>
                </a:solidFill>
                <a:latin typeface="Menlo" charset="0"/>
              </a:rPr>
              <a:t>this</a:t>
            </a:r>
            <a:r>
              <a:rPr lang="en-US" sz="1400" dirty="0" err="1">
                <a:solidFill>
                  <a:srgbClr val="333333"/>
                </a:solidFill>
                <a:latin typeface="Menlo" charset="0"/>
              </a:rPr>
              <a:t>.Make</a:t>
            </a:r>
            <a:r>
              <a:rPr lang="en-US" sz="1400" dirty="0">
                <a:solidFill>
                  <a:srgbClr val="333333"/>
                </a:solidFill>
                <a:latin typeface="Menlo" charset="0"/>
              </a:rPr>
              <a:t> = make; </a:t>
            </a:r>
            <a:br>
              <a:rPr lang="en-US" sz="1400" dirty="0">
                <a:solidFill>
                  <a:srgbClr val="333333"/>
                </a:solidFill>
                <a:latin typeface="Menlo" charset="0"/>
              </a:rPr>
            </a:br>
            <a:r>
              <a:rPr lang="en-US" sz="1400" dirty="0">
                <a:solidFill>
                  <a:srgbClr val="333333"/>
                </a:solidFill>
                <a:latin typeface="Menlo" charset="0"/>
              </a:rPr>
              <a:t>		</a:t>
            </a:r>
            <a:r>
              <a:rPr lang="en-US" sz="1400" dirty="0" err="1">
                <a:solidFill>
                  <a:srgbClr val="009695"/>
                </a:solidFill>
                <a:latin typeface="Menlo" charset="0"/>
              </a:rPr>
              <a:t>this</a:t>
            </a:r>
            <a:r>
              <a:rPr lang="en-US" sz="1400" dirty="0" err="1">
                <a:solidFill>
                  <a:srgbClr val="333333"/>
                </a:solidFill>
                <a:latin typeface="Menlo" charset="0"/>
              </a:rPr>
              <a:t>.Model</a:t>
            </a:r>
            <a:r>
              <a:rPr lang="en-US" sz="1400" dirty="0">
                <a:solidFill>
                  <a:srgbClr val="333333"/>
                </a:solidFill>
                <a:latin typeface="Menlo" charset="0"/>
              </a:rPr>
              <a:t> = model; </a:t>
            </a:r>
            <a:br>
              <a:rPr lang="en-US" sz="1400" dirty="0">
                <a:solidFill>
                  <a:srgbClr val="333333"/>
                </a:solidFill>
                <a:latin typeface="Menlo" charset="0"/>
              </a:rPr>
            </a:br>
            <a:r>
              <a:rPr lang="en-US" sz="1400" dirty="0">
                <a:solidFill>
                  <a:srgbClr val="333333"/>
                </a:solidFill>
                <a:latin typeface="Menlo" charset="0"/>
              </a:rPr>
              <a:t>	} </a:t>
            </a:r>
            <a:br>
              <a:rPr lang="en-US" sz="1400" dirty="0">
                <a:solidFill>
                  <a:srgbClr val="333333"/>
                </a:solidFill>
                <a:latin typeface="Menlo" charset="0"/>
              </a:rPr>
            </a:br>
            <a:r>
              <a:rPr lang="en-US" sz="1400" dirty="0">
                <a:solidFill>
                  <a:srgbClr val="333333"/>
                </a:solidFill>
                <a:latin typeface="Menlo" charset="0"/>
              </a:rPr>
              <a:t>}</a:t>
            </a:r>
            <a:br>
              <a:rPr lang="en-US" sz="1400" dirty="0">
                <a:solidFill>
                  <a:srgbClr val="333333"/>
                </a:solidFill>
                <a:latin typeface="Menlo" charset="0"/>
              </a:rPr>
            </a:br>
            <a:r>
              <a:rPr lang="en-US" sz="1400" dirty="0">
                <a:solidFill>
                  <a:srgbClr val="333333"/>
                </a:solidFill>
                <a:latin typeface="Menlo" charset="0"/>
              </a:rPr>
              <a:t> </a:t>
            </a:r>
            <a:br>
              <a:rPr lang="en-US" sz="1400" dirty="0">
                <a:solidFill>
                  <a:srgbClr val="333333"/>
                </a:solidFill>
                <a:latin typeface="Menlo" charset="0"/>
              </a:rPr>
            </a:br>
            <a:r>
              <a:rPr lang="en-US" sz="1400" dirty="0">
                <a:solidFill>
                  <a:srgbClr val="009695"/>
                </a:solidFill>
                <a:latin typeface="Menlo" charset="0"/>
              </a:rPr>
              <a:t>public</a:t>
            </a:r>
            <a:r>
              <a:rPr lang="en-US" sz="1400" dirty="0">
                <a:solidFill>
                  <a:srgbClr val="333333"/>
                </a:solidFill>
                <a:latin typeface="Menlo" charset="0"/>
              </a:rPr>
              <a:t> </a:t>
            </a:r>
            <a:r>
              <a:rPr lang="en-US" sz="1400" dirty="0">
                <a:solidFill>
                  <a:srgbClr val="009695"/>
                </a:solidFill>
                <a:latin typeface="Menlo" charset="0"/>
              </a:rPr>
              <a:t>abstract</a:t>
            </a:r>
            <a:r>
              <a:rPr lang="en-US" sz="1400" dirty="0">
                <a:solidFill>
                  <a:srgbClr val="333333"/>
                </a:solidFill>
                <a:latin typeface="Menlo" charset="0"/>
              </a:rPr>
              <a:t> </a:t>
            </a:r>
            <a:r>
              <a:rPr lang="en-US" sz="1400" dirty="0">
                <a:solidFill>
                  <a:srgbClr val="009695"/>
                </a:solidFill>
                <a:latin typeface="Menlo" charset="0"/>
              </a:rPr>
              <a:t>class</a:t>
            </a:r>
            <a:r>
              <a:rPr lang="en-US" sz="1400" dirty="0">
                <a:solidFill>
                  <a:srgbClr val="333333"/>
                </a:solidFill>
                <a:latin typeface="Menlo" charset="0"/>
              </a:rPr>
              <a:t> </a:t>
            </a:r>
            <a:r>
              <a:rPr lang="en-US" sz="1400" dirty="0">
                <a:solidFill>
                  <a:srgbClr val="3364A4"/>
                </a:solidFill>
                <a:latin typeface="Menlo" charset="0"/>
              </a:rPr>
              <a:t>Bus</a:t>
            </a:r>
            <a:r>
              <a:rPr lang="en-US" sz="1400" dirty="0">
                <a:solidFill>
                  <a:srgbClr val="333333"/>
                </a:solidFill>
                <a:latin typeface="Menlo" charset="0"/>
              </a:rPr>
              <a:t> : </a:t>
            </a:r>
            <a:r>
              <a:rPr lang="en-US" sz="1400" dirty="0">
                <a:solidFill>
                  <a:srgbClr val="3364A4"/>
                </a:solidFill>
                <a:latin typeface="Menlo" charset="0"/>
              </a:rPr>
              <a:t>Transport</a:t>
            </a:r>
            <a:r>
              <a:rPr lang="en-US" sz="1400" dirty="0">
                <a:solidFill>
                  <a:srgbClr val="333333"/>
                </a:solidFill>
                <a:latin typeface="Menlo" charset="0"/>
              </a:rPr>
              <a:t> { </a:t>
            </a:r>
            <a:br>
              <a:rPr lang="en-US" sz="1400" dirty="0">
                <a:solidFill>
                  <a:srgbClr val="333333"/>
                </a:solidFill>
                <a:latin typeface="Menlo" charset="0"/>
              </a:rPr>
            </a:br>
            <a:r>
              <a:rPr lang="en-US" sz="1400" dirty="0">
                <a:solidFill>
                  <a:srgbClr val="333333"/>
                </a:solidFill>
                <a:latin typeface="Menlo" charset="0"/>
              </a:rPr>
              <a:t>	</a:t>
            </a:r>
            <a:r>
              <a:rPr lang="en-US" sz="1400" dirty="0">
                <a:solidFill>
                  <a:srgbClr val="009695"/>
                </a:solidFill>
                <a:latin typeface="Menlo" charset="0"/>
              </a:rPr>
              <a:t>public</a:t>
            </a:r>
            <a:r>
              <a:rPr lang="en-US" sz="1400" dirty="0">
                <a:solidFill>
                  <a:srgbClr val="333333"/>
                </a:solidFill>
                <a:latin typeface="Menlo" charset="0"/>
              </a:rPr>
              <a:t> </a:t>
            </a:r>
            <a:r>
              <a:rPr lang="en-US" sz="1400" dirty="0" err="1">
                <a:solidFill>
                  <a:srgbClr val="009695"/>
                </a:solidFill>
                <a:latin typeface="Menlo" charset="0"/>
              </a:rPr>
              <a:t>int</a:t>
            </a:r>
            <a:r>
              <a:rPr lang="en-US" sz="1400" dirty="0">
                <a:solidFill>
                  <a:srgbClr val="333333"/>
                </a:solidFill>
                <a:latin typeface="Menlo" charset="0"/>
              </a:rPr>
              <a:t> Route { </a:t>
            </a:r>
            <a:r>
              <a:rPr lang="en-US" sz="1400" dirty="0">
                <a:solidFill>
                  <a:srgbClr val="009695"/>
                </a:solidFill>
                <a:latin typeface="Menlo" charset="0"/>
              </a:rPr>
              <a:t>get</a:t>
            </a:r>
            <a:r>
              <a:rPr lang="en-US" sz="1400" dirty="0">
                <a:solidFill>
                  <a:srgbClr val="333333"/>
                </a:solidFill>
                <a:latin typeface="Menlo" charset="0"/>
              </a:rPr>
              <a:t>; </a:t>
            </a:r>
            <a:r>
              <a:rPr lang="en-US" sz="1400" dirty="0">
                <a:solidFill>
                  <a:srgbClr val="009695"/>
                </a:solidFill>
                <a:latin typeface="Menlo" charset="0"/>
              </a:rPr>
              <a:t>private</a:t>
            </a:r>
            <a:r>
              <a:rPr lang="en-US" sz="1400" dirty="0">
                <a:solidFill>
                  <a:srgbClr val="333333"/>
                </a:solidFill>
                <a:latin typeface="Menlo" charset="0"/>
              </a:rPr>
              <a:t> </a:t>
            </a:r>
            <a:r>
              <a:rPr lang="en-US" sz="1400" dirty="0">
                <a:solidFill>
                  <a:srgbClr val="009695"/>
                </a:solidFill>
                <a:latin typeface="Menlo" charset="0"/>
              </a:rPr>
              <a:t>set</a:t>
            </a:r>
            <a:r>
              <a:rPr lang="en-US" sz="1400" dirty="0">
                <a:solidFill>
                  <a:srgbClr val="333333"/>
                </a:solidFill>
                <a:latin typeface="Menlo" charset="0"/>
              </a:rPr>
              <a:t>; } </a:t>
            </a:r>
            <a:br>
              <a:rPr lang="en-US" sz="1400" dirty="0">
                <a:solidFill>
                  <a:srgbClr val="333333"/>
                </a:solidFill>
                <a:latin typeface="Menlo" charset="0"/>
              </a:rPr>
            </a:br>
            <a:r>
              <a:rPr lang="en-US" sz="1400" dirty="0">
                <a:solidFill>
                  <a:srgbClr val="333333"/>
                </a:solidFill>
                <a:latin typeface="Menlo" charset="0"/>
              </a:rPr>
              <a:t>	</a:t>
            </a:r>
            <a:r>
              <a:rPr lang="en-US" sz="1400" dirty="0">
                <a:solidFill>
                  <a:srgbClr val="009695"/>
                </a:solidFill>
                <a:latin typeface="Menlo" charset="0"/>
              </a:rPr>
              <a:t>public</a:t>
            </a:r>
            <a:r>
              <a:rPr lang="en-US" sz="1400" dirty="0">
                <a:solidFill>
                  <a:srgbClr val="333333"/>
                </a:solidFill>
                <a:latin typeface="Menlo" charset="0"/>
              </a:rPr>
              <a:t> </a:t>
            </a:r>
            <a:r>
              <a:rPr lang="en-US" sz="1400" dirty="0">
                <a:solidFill>
                  <a:srgbClr val="3364A4"/>
                </a:solidFill>
                <a:latin typeface="Menlo" charset="0"/>
              </a:rPr>
              <a:t>Bus</a:t>
            </a:r>
            <a:r>
              <a:rPr lang="en-US" sz="1400" dirty="0">
                <a:solidFill>
                  <a:srgbClr val="333333"/>
                </a:solidFill>
                <a:latin typeface="Menlo" charset="0"/>
              </a:rPr>
              <a:t> (</a:t>
            </a:r>
            <a:r>
              <a:rPr lang="en-US" sz="1400" dirty="0" err="1">
                <a:solidFill>
                  <a:srgbClr val="009695"/>
                </a:solidFill>
                <a:latin typeface="Menlo" charset="0"/>
              </a:rPr>
              <a:t>int</a:t>
            </a:r>
            <a:r>
              <a:rPr lang="en-US" sz="1400" dirty="0">
                <a:solidFill>
                  <a:srgbClr val="333333"/>
                </a:solidFill>
                <a:latin typeface="Menlo" charset="0"/>
              </a:rPr>
              <a:t> route) { </a:t>
            </a:r>
            <a:br>
              <a:rPr lang="en-US" sz="1400" dirty="0">
                <a:solidFill>
                  <a:srgbClr val="333333"/>
                </a:solidFill>
                <a:latin typeface="Menlo" charset="0"/>
              </a:rPr>
            </a:br>
            <a:r>
              <a:rPr lang="en-US" sz="1400" dirty="0">
                <a:solidFill>
                  <a:srgbClr val="333333"/>
                </a:solidFill>
                <a:latin typeface="Menlo" charset="0"/>
              </a:rPr>
              <a:t>		</a:t>
            </a:r>
            <a:r>
              <a:rPr lang="en-US" sz="1400" dirty="0" err="1">
                <a:solidFill>
                  <a:srgbClr val="009695"/>
                </a:solidFill>
                <a:latin typeface="Menlo" charset="0"/>
              </a:rPr>
              <a:t>this</a:t>
            </a:r>
            <a:r>
              <a:rPr lang="en-US" sz="1400" dirty="0" err="1">
                <a:solidFill>
                  <a:srgbClr val="333333"/>
                </a:solidFill>
                <a:latin typeface="Menlo" charset="0"/>
              </a:rPr>
              <a:t>.Route</a:t>
            </a:r>
            <a:r>
              <a:rPr lang="en-US" sz="1400" dirty="0">
                <a:solidFill>
                  <a:srgbClr val="333333"/>
                </a:solidFill>
                <a:latin typeface="Menlo" charset="0"/>
              </a:rPr>
              <a:t> = route; </a:t>
            </a:r>
            <a:br>
              <a:rPr lang="en-US" sz="1400" dirty="0">
                <a:solidFill>
                  <a:srgbClr val="333333"/>
                </a:solidFill>
                <a:latin typeface="Menlo" charset="0"/>
              </a:rPr>
            </a:br>
            <a:r>
              <a:rPr lang="en-US" sz="1400" dirty="0">
                <a:solidFill>
                  <a:srgbClr val="333333"/>
                </a:solidFill>
                <a:latin typeface="Menlo" charset="0"/>
              </a:rPr>
              <a:t>	} </a:t>
            </a:r>
            <a:br>
              <a:rPr lang="en-US" sz="1400" dirty="0">
                <a:solidFill>
                  <a:srgbClr val="333333"/>
                </a:solidFill>
                <a:latin typeface="Menlo" charset="0"/>
              </a:rPr>
            </a:br>
            <a:r>
              <a:rPr lang="en-US" sz="1400" dirty="0">
                <a:solidFill>
                  <a:srgbClr val="333333"/>
                </a:solidFill>
                <a:latin typeface="Menlo" charset="0"/>
              </a:rPr>
              <a:t>} </a:t>
            </a:r>
            <a:br>
              <a:rPr lang="en-US" sz="1400" dirty="0">
                <a:solidFill>
                  <a:srgbClr val="333333"/>
                </a:solidFill>
                <a:latin typeface="Menlo" charset="0"/>
              </a:rPr>
            </a:br>
            <a:r>
              <a:rPr lang="en-US" sz="1400" dirty="0">
                <a:solidFill>
                  <a:srgbClr val="333333"/>
                </a:solidFill>
                <a:latin typeface="Menlo" charset="0"/>
              </a:rPr>
              <a:t/>
            </a:r>
            <a:br>
              <a:rPr lang="en-US" sz="1400" dirty="0">
                <a:solidFill>
                  <a:srgbClr val="333333"/>
                </a:solidFill>
                <a:latin typeface="Menlo" charset="0"/>
              </a:rPr>
            </a:br>
            <a:r>
              <a:rPr lang="en-US" sz="1400" dirty="0">
                <a:solidFill>
                  <a:srgbClr val="009695"/>
                </a:solidFill>
                <a:latin typeface="Menlo" charset="0"/>
              </a:rPr>
              <a:t>public</a:t>
            </a:r>
            <a:r>
              <a:rPr lang="en-US" sz="1400" dirty="0">
                <a:solidFill>
                  <a:srgbClr val="333333"/>
                </a:solidFill>
                <a:latin typeface="Menlo" charset="0"/>
              </a:rPr>
              <a:t> </a:t>
            </a:r>
            <a:r>
              <a:rPr lang="en-US" sz="1400" dirty="0">
                <a:solidFill>
                  <a:srgbClr val="009695"/>
                </a:solidFill>
                <a:latin typeface="Menlo" charset="0"/>
              </a:rPr>
              <a:t>class</a:t>
            </a:r>
            <a:r>
              <a:rPr lang="en-US" sz="1400" dirty="0">
                <a:solidFill>
                  <a:srgbClr val="333333"/>
                </a:solidFill>
                <a:latin typeface="Menlo" charset="0"/>
              </a:rPr>
              <a:t> </a:t>
            </a:r>
            <a:r>
              <a:rPr lang="en-US" sz="1400" dirty="0">
                <a:solidFill>
                  <a:srgbClr val="3364A4"/>
                </a:solidFill>
                <a:latin typeface="Menlo" charset="0"/>
              </a:rPr>
              <a:t>Bicycle</a:t>
            </a:r>
            <a:r>
              <a:rPr lang="en-US" sz="1400" dirty="0">
                <a:solidFill>
                  <a:srgbClr val="333333"/>
                </a:solidFill>
                <a:latin typeface="Menlo" charset="0"/>
              </a:rPr>
              <a:t>: </a:t>
            </a:r>
            <a:r>
              <a:rPr lang="en-US" sz="1400" dirty="0">
                <a:solidFill>
                  <a:srgbClr val="3364A4"/>
                </a:solidFill>
                <a:latin typeface="Menlo" charset="0"/>
              </a:rPr>
              <a:t>Transport</a:t>
            </a:r>
            <a:r>
              <a:rPr lang="en-US" sz="1400" dirty="0">
                <a:solidFill>
                  <a:srgbClr val="333333"/>
                </a:solidFill>
                <a:latin typeface="Menlo" charset="0"/>
              </a:rPr>
              <a:t> { </a:t>
            </a:r>
            <a:br>
              <a:rPr lang="en-US" sz="1400" dirty="0">
                <a:solidFill>
                  <a:srgbClr val="333333"/>
                </a:solidFill>
                <a:latin typeface="Menlo" charset="0"/>
              </a:rPr>
            </a:br>
            <a:r>
              <a:rPr lang="en-US" sz="1400" dirty="0">
                <a:solidFill>
                  <a:srgbClr val="333333"/>
                </a:solidFill>
                <a:latin typeface="Menlo" charset="0"/>
              </a:rPr>
              <a:t>	</a:t>
            </a:r>
            <a:r>
              <a:rPr lang="en-US" sz="1400" dirty="0">
                <a:solidFill>
                  <a:srgbClr val="009695"/>
                </a:solidFill>
                <a:latin typeface="Menlo" charset="0"/>
              </a:rPr>
              <a:t>public</a:t>
            </a:r>
            <a:r>
              <a:rPr lang="en-US" sz="1400" dirty="0">
                <a:solidFill>
                  <a:srgbClr val="333333"/>
                </a:solidFill>
                <a:latin typeface="Menlo" charset="0"/>
              </a:rPr>
              <a:t> </a:t>
            </a:r>
            <a:r>
              <a:rPr lang="en-US" sz="1400" dirty="0">
                <a:solidFill>
                  <a:srgbClr val="3364A4"/>
                </a:solidFill>
                <a:latin typeface="Menlo" charset="0"/>
              </a:rPr>
              <a:t>Bicycle</a:t>
            </a:r>
            <a:r>
              <a:rPr lang="en-US" sz="1400" dirty="0">
                <a:solidFill>
                  <a:srgbClr val="333333"/>
                </a:solidFill>
                <a:latin typeface="Menlo" charset="0"/>
              </a:rPr>
              <a:t>() {</a:t>
            </a:r>
            <a:br>
              <a:rPr lang="en-US" sz="1400" dirty="0">
                <a:solidFill>
                  <a:srgbClr val="333333"/>
                </a:solidFill>
                <a:latin typeface="Menlo" charset="0"/>
              </a:rPr>
            </a:br>
            <a:r>
              <a:rPr lang="en-US" sz="1400" dirty="0">
                <a:solidFill>
                  <a:srgbClr val="333333"/>
                </a:solidFill>
                <a:latin typeface="Menlo" charset="0"/>
              </a:rPr>
              <a:t>	}</a:t>
            </a:r>
            <a:br>
              <a:rPr lang="en-US" sz="1400" dirty="0">
                <a:solidFill>
                  <a:srgbClr val="333333"/>
                </a:solidFill>
                <a:latin typeface="Menlo" charset="0"/>
              </a:rPr>
            </a:br>
            <a:r>
              <a:rPr lang="en-US" sz="1400" dirty="0">
                <a:solidFill>
                  <a:srgbClr val="333333"/>
                </a:solidFill>
                <a:latin typeface="Menlo" charset="0"/>
              </a:rPr>
              <a:t>}</a:t>
            </a:r>
            <a:endParaRPr lang="en-US" sz="1400" dirty="0">
              <a:solidFill>
                <a:srgbClr val="595959"/>
              </a:solidFill>
              <a:latin typeface="Menlo Regular" charset="0"/>
            </a:endParaRPr>
          </a:p>
        </p:txBody>
      </p:sp>
      <p:sp>
        <p:nvSpPr>
          <p:cNvPr id="11" name="Rectangle 10"/>
          <p:cNvSpPr/>
          <p:nvPr/>
        </p:nvSpPr>
        <p:spPr>
          <a:xfrm>
            <a:off x="1233604" y="2246396"/>
            <a:ext cx="5209869" cy="3827487"/>
          </a:xfrm>
          <a:prstGeom prst="rect">
            <a:avLst/>
          </a:prstGeom>
          <a:solidFill>
            <a:schemeClr val="bg1">
              <a:alpha val="49000"/>
            </a:schemeClr>
          </a:solidFill>
          <a:ln>
            <a:noFill/>
          </a:ln>
          <a:effectLst/>
          <a:scene3d>
            <a:camera prst="orthographicFront">
              <a:rot lat="0" lon="0" rev="0"/>
            </a:camera>
            <a:lightRig rig="twoPt" dir="tl"/>
          </a:scene3d>
          <a:sp3d extrusionH="12700"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Concise and powerful code</a:t>
            </a:r>
            <a:endParaRPr lang="en-US" dirty="0"/>
          </a:p>
        </p:txBody>
      </p:sp>
      <p:sp>
        <p:nvSpPr>
          <p:cNvPr id="4" name="Text Placeholder 3"/>
          <p:cNvSpPr>
            <a:spLocks noGrp="1"/>
          </p:cNvSpPr>
          <p:nvPr>
            <p:ph type="body" idx="1"/>
          </p:nvPr>
        </p:nvSpPr>
        <p:spPr/>
        <p:txBody>
          <a:bodyPr>
            <a:normAutofit/>
          </a:bodyPr>
          <a:lstStyle/>
          <a:p>
            <a:r>
              <a:rPr lang="en-US" b="0" dirty="0" smtClean="0">
                <a:latin typeface="Graphik Extralight" charset="0"/>
                <a:ea typeface="Graphik Extralight" charset="0"/>
                <a:cs typeface="Graphik Extralight" charset="0"/>
              </a:rPr>
              <a:t>C#</a:t>
            </a:r>
            <a:endParaRPr lang="en-US" b="0" dirty="0">
              <a:latin typeface="Graphik Extralight" charset="0"/>
              <a:ea typeface="Graphik Extralight" charset="0"/>
              <a:cs typeface="Graphik Extralight" charset="0"/>
            </a:endParaRPr>
          </a:p>
        </p:txBody>
      </p:sp>
      <p:sp>
        <p:nvSpPr>
          <p:cNvPr id="6" name="Text Placeholder 5"/>
          <p:cNvSpPr>
            <a:spLocks noGrp="1"/>
          </p:cNvSpPr>
          <p:nvPr>
            <p:ph type="body" sz="quarter" idx="3"/>
          </p:nvPr>
        </p:nvSpPr>
        <p:spPr/>
        <p:txBody>
          <a:bodyPr>
            <a:normAutofit/>
          </a:bodyPr>
          <a:lstStyle/>
          <a:p>
            <a:r>
              <a:rPr lang="en-US" b="0" dirty="0" smtClean="0">
                <a:latin typeface="Graphik Extralight" charset="0"/>
                <a:ea typeface="Graphik Extralight" charset="0"/>
                <a:cs typeface="Graphik Extralight" charset="0"/>
              </a:rPr>
              <a:t>F#</a:t>
            </a:r>
            <a:endParaRPr lang="en-US" b="0"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10899678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tomasC#-F#.png"/>
          <p:cNvPicPr>
            <a:picLocks noChangeAspect="1"/>
          </p:cNvPicPr>
          <p:nvPr/>
        </p:nvPicPr>
        <p:blipFill rotWithShape="1">
          <a:blip r:embed="rId3">
            <a:extLst>
              <a:ext uri="{28A0092B-C50C-407E-A947-70E740481C1C}">
                <a14:useLocalDpi xmlns:a14="http://schemas.microsoft.com/office/drawing/2010/main" val="0"/>
              </a:ext>
            </a:extLst>
          </a:blip>
          <a:srcRect r="1990" b="3570"/>
          <a:stretch/>
        </p:blipFill>
        <p:spPr>
          <a:xfrm>
            <a:off x="2479417" y="2419519"/>
            <a:ext cx="7826446" cy="2507045"/>
          </a:xfrm>
          <a:prstGeom prst="rect">
            <a:avLst/>
          </a:prstGeom>
        </p:spPr>
      </p:pic>
      <p:sp>
        <p:nvSpPr>
          <p:cNvPr id="14" name="Title 13"/>
          <p:cNvSpPr>
            <a:spLocks noGrp="1"/>
          </p:cNvSpPr>
          <p:nvPr>
            <p:ph type="title"/>
          </p:nvPr>
        </p:nvSpPr>
        <p:spPr/>
        <p:txBody>
          <a:bodyPr/>
          <a:lstStyle/>
          <a:p>
            <a:r>
              <a:rPr lang="en-US" dirty="0" smtClean="0"/>
              <a:t>Expanded feature set: Option types</a:t>
            </a:r>
            <a:endParaRPr lang="en-US" dirty="0"/>
          </a:p>
        </p:txBody>
      </p:sp>
    </p:spTree>
    <p:extLst>
      <p:ext uri="{BB962C8B-B14F-4D97-AF65-F5344CB8AC3E}">
        <p14:creationId xmlns:p14="http://schemas.microsoft.com/office/powerpoint/2010/main" val="12010296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Units of Measure</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690688"/>
            <a:ext cx="5367857" cy="4761521"/>
          </a:xfrm>
          <a:prstGeom prst="rect">
            <a:avLst/>
          </a:prstGeom>
        </p:spPr>
      </p:pic>
      <p:sp>
        <p:nvSpPr>
          <p:cNvPr id="8" name="Rectangle 7"/>
          <p:cNvSpPr/>
          <p:nvPr/>
        </p:nvSpPr>
        <p:spPr>
          <a:xfrm>
            <a:off x="5087815" y="2344615"/>
            <a:ext cx="1641231" cy="41075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1" name="Group 10"/>
          <p:cNvGrpSpPr/>
          <p:nvPr/>
        </p:nvGrpSpPr>
        <p:grpSpPr>
          <a:xfrm>
            <a:off x="576703" y="1690687"/>
            <a:ext cx="5629353" cy="4761521"/>
            <a:chOff x="838200" y="1669807"/>
            <a:chExt cx="5629353" cy="4761521"/>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69807"/>
              <a:ext cx="5367857" cy="4761521"/>
            </a:xfrm>
            <a:prstGeom prst="rect">
              <a:avLst/>
            </a:prstGeom>
          </p:spPr>
        </p:pic>
        <p:sp>
          <p:nvSpPr>
            <p:cNvPr id="10" name="Rectangle 9"/>
            <p:cNvSpPr/>
            <p:nvPr/>
          </p:nvSpPr>
          <p:spPr>
            <a:xfrm>
              <a:off x="5087816" y="2323734"/>
              <a:ext cx="1379737" cy="41075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4" name="Picture 3"/>
          <p:cNvPicPr>
            <a:picLocks noChangeAspect="1"/>
          </p:cNvPicPr>
          <p:nvPr/>
        </p:nvPicPr>
        <p:blipFill>
          <a:blip r:embed="rId3"/>
          <a:stretch>
            <a:fillRect/>
          </a:stretch>
        </p:blipFill>
        <p:spPr>
          <a:xfrm>
            <a:off x="6096000" y="216145"/>
            <a:ext cx="5865520" cy="5332291"/>
          </a:xfrm>
          <a:prstGeom prst="rect">
            <a:avLst/>
          </a:prstGeom>
        </p:spPr>
      </p:pic>
    </p:spTree>
    <p:extLst>
      <p:ext uri="{BB962C8B-B14F-4D97-AF65-F5344CB8AC3E}">
        <p14:creationId xmlns:p14="http://schemas.microsoft.com/office/powerpoint/2010/main" val="5633102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Expanded feature set: Type providers</a:t>
            </a:r>
            <a:endParaRPr lang="en-US" dirty="0"/>
          </a:p>
        </p:txBody>
      </p:sp>
      <p:pic>
        <p:nvPicPr>
          <p:cNvPr id="1028" name="Picture 4" descr="http://ecx.images-amazon.com/images/I/515OYu9%2BzmL._SX379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535655"/>
            <a:ext cx="3629025" cy="4752976"/>
          </a:xfrm>
          <a:prstGeom prst="rect">
            <a:avLst/>
          </a:prstGeom>
          <a:noFill/>
          <a:extLst>
            <a:ext uri="{909E8E84-426E-40DD-AFC4-6F175D3DCCD1}">
              <a14:hiddenFill xmlns:a14="http://schemas.microsoft.com/office/drawing/2010/main">
                <a:solidFill>
                  <a:srgbClr val="FFFFFF"/>
                </a:solidFill>
              </a14:hiddenFill>
            </a:ext>
          </a:extLst>
        </p:spPr>
      </p:pic>
      <p:sp>
        <p:nvSpPr>
          <p:cNvPr id="4" name="Cloud 3"/>
          <p:cNvSpPr/>
          <p:nvPr/>
        </p:nvSpPr>
        <p:spPr>
          <a:xfrm>
            <a:off x="2609584" y="2059369"/>
            <a:ext cx="2040675" cy="1014761"/>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Graphik Extralight" charset="0"/>
                <a:ea typeface="Graphik Extralight" charset="0"/>
                <a:cs typeface="Graphik Extralight" charset="0"/>
              </a:rPr>
              <a:t>920 pages!</a:t>
            </a:r>
            <a:endParaRPr lang="en-US" dirty="0">
              <a:latin typeface="Graphik Extralight" charset="0"/>
              <a:ea typeface="Graphik Extralight" charset="0"/>
              <a:cs typeface="Graphik Extralight"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098" b="3250"/>
          <a:stretch/>
        </p:blipFill>
        <p:spPr>
          <a:xfrm>
            <a:off x="5035457" y="1572322"/>
            <a:ext cx="6916115" cy="4874973"/>
          </a:xfrm>
          <a:prstGeom prst="rect">
            <a:avLst/>
          </a:prstGeom>
        </p:spPr>
      </p:pic>
      <p:sp>
        <p:nvSpPr>
          <p:cNvPr id="8" name="Cloud 7"/>
          <p:cNvSpPr/>
          <p:nvPr/>
        </p:nvSpPr>
        <p:spPr>
          <a:xfrm>
            <a:off x="4265061" y="4179774"/>
            <a:ext cx="2040675" cy="1014761"/>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Graphik Extralight" charset="0"/>
                <a:ea typeface="Graphik Extralight" charset="0"/>
                <a:cs typeface="Graphik Extralight" charset="0"/>
              </a:rPr>
              <a:t>31 lines!</a:t>
            </a:r>
            <a:endParaRPr lang="en-US"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13138706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F#?</a:t>
            </a:r>
            <a:endParaRPr lang="en-US" dirty="0"/>
          </a:p>
        </p:txBody>
      </p:sp>
      <p:sp>
        <p:nvSpPr>
          <p:cNvPr id="4" name="Text Placeholder 3"/>
          <p:cNvSpPr>
            <a:spLocks noGrp="1"/>
          </p:cNvSpPr>
          <p:nvPr>
            <p:ph type="body" idx="1"/>
          </p:nvPr>
        </p:nvSpPr>
        <p:spPr/>
        <p:txBody>
          <a:bodyPr>
            <a:normAutofit/>
          </a:bodyPr>
          <a:lstStyle/>
          <a:p>
            <a:r>
              <a:rPr lang="en-US" sz="2400" dirty="0" smtClean="0">
                <a:latin typeface="Graphik Extralight" charset="0"/>
                <a:ea typeface="Graphik Extralight" charset="0"/>
                <a:cs typeface="Graphik Extralight" charset="0"/>
              </a:rPr>
              <a:t>Dependencies</a:t>
            </a:r>
            <a:endParaRPr lang="en-US" sz="2400"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17977611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TickSpec</a:t>
            </a:r>
            <a:r>
              <a:rPr lang="en-US" dirty="0" smtClean="0"/>
              <a:t> – an F# project</a:t>
            </a:r>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t="863" r="1023"/>
          <a:stretch/>
        </p:blipFill>
        <p:spPr>
          <a:xfrm>
            <a:off x="1173103" y="1524318"/>
            <a:ext cx="9092009" cy="5122555"/>
          </a:xfrm>
        </p:spPr>
      </p:pic>
      <p:sp>
        <p:nvSpPr>
          <p:cNvPr id="3" name="TextBox 2"/>
          <p:cNvSpPr txBox="1"/>
          <p:nvPr/>
        </p:nvSpPr>
        <p:spPr>
          <a:xfrm>
            <a:off x="4780997" y="6488668"/>
            <a:ext cx="7411003" cy="369332"/>
          </a:xfrm>
          <a:prstGeom prst="rect">
            <a:avLst/>
          </a:prstGeom>
          <a:noFill/>
        </p:spPr>
        <p:txBody>
          <a:bodyPr wrap="none" rtlCol="0">
            <a:spAutoFit/>
          </a:bodyPr>
          <a:lstStyle/>
          <a:p>
            <a:r>
              <a:rPr lang="en-US" dirty="0" smtClean="0">
                <a:latin typeface="Graphik Extralight" charset="0"/>
                <a:ea typeface="Graphik Extralight" charset="0"/>
                <a:cs typeface="Graphik Extralight" charset="0"/>
              </a:rPr>
              <a:t>Thanks to Scott </a:t>
            </a:r>
            <a:r>
              <a:rPr lang="en-US" dirty="0" err="1" smtClean="0">
                <a:latin typeface="Graphik Extralight" charset="0"/>
                <a:ea typeface="Graphik Extralight" charset="0"/>
                <a:cs typeface="Graphik Extralight" charset="0"/>
              </a:rPr>
              <a:t>Wlaschin</a:t>
            </a:r>
            <a:r>
              <a:rPr lang="en-US" dirty="0" smtClean="0">
                <a:latin typeface="Graphik Extralight" charset="0"/>
                <a:ea typeface="Graphik Extralight" charset="0"/>
                <a:cs typeface="Graphik Extralight" charset="0"/>
              </a:rPr>
              <a:t> for his post, </a:t>
            </a:r>
            <a:r>
              <a:rPr lang="en-US" dirty="0" smtClean="0">
                <a:latin typeface="Graphik Extralight" charset="0"/>
                <a:ea typeface="Graphik Extralight" charset="0"/>
                <a:cs typeface="Graphik Extralight" charset="0"/>
                <a:hlinkClick r:id="rId4"/>
              </a:rPr>
              <a:t>Cycles and modularity in the wild</a:t>
            </a:r>
            <a:endParaRPr lang="en-US"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378801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6597017" y="5026783"/>
            <a:ext cx="4267505" cy="1081180"/>
          </a:xfrm>
          <a:prstGeom prst="rect">
            <a:avLst/>
          </a:prstGeom>
          <a:solidFill>
            <a:schemeClr val="bg2"/>
          </a:solidFill>
          <a:ln w="57150">
            <a:no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1600" dirty="0">
                <a:latin typeface="Graphik Extralight"/>
                <a:ea typeface="Graphik Extralight"/>
                <a:cs typeface="Graphik Extralight"/>
              </a:rPr>
              <a:t/>
            </a:r>
            <a:br>
              <a:rPr lang="en-US" sz="1600" dirty="0">
                <a:latin typeface="Graphik Extralight"/>
                <a:ea typeface="Graphik Extralight"/>
                <a:cs typeface="Graphik Extralight"/>
              </a:rPr>
            </a:br>
            <a:r>
              <a:rPr lang="en-US" sz="1600" dirty="0">
                <a:latin typeface="Graphik Extralight"/>
                <a:ea typeface="Graphik Extralight"/>
                <a:cs typeface="Graphik Extralight"/>
              </a:rPr>
              <a:t>  </a:t>
            </a:r>
            <a:endParaRPr lang="en-US" sz="1600" b="1" dirty="0"/>
          </a:p>
        </p:txBody>
      </p:sp>
      <p:sp>
        <p:nvSpPr>
          <p:cNvPr id="6" name="Content Placeholder 5"/>
          <p:cNvSpPr>
            <a:spLocks noGrp="1"/>
          </p:cNvSpPr>
          <p:nvPr>
            <p:ph idx="1"/>
          </p:nvPr>
        </p:nvSpPr>
        <p:spPr>
          <a:xfrm>
            <a:off x="6543463" y="913374"/>
            <a:ext cx="4720808" cy="3270327"/>
          </a:xfrm>
        </p:spPr>
        <p:txBody>
          <a:bodyPr/>
          <a:lstStyle/>
          <a:p>
            <a:pPr marL="914674" lvl="2" indent="0">
              <a:buNone/>
            </a:pPr>
            <a:r>
              <a:rPr lang="en-US" sz="3200" smtClean="0">
                <a:solidFill>
                  <a:schemeClr val="accent2"/>
                </a:solidFill>
              </a:rPr>
              <a:t>Launched </a:t>
            </a:r>
            <a:r>
              <a:rPr lang="en-US" sz="3200" dirty="0">
                <a:solidFill>
                  <a:schemeClr val="accent2"/>
                </a:solidFill>
              </a:rPr>
              <a:t>July 22</a:t>
            </a:r>
          </a:p>
          <a:p>
            <a:pPr lvl="1"/>
            <a:r>
              <a:rPr lang="en-US" dirty="0" smtClean="0"/>
              <a:t>Featured: app store &amp; android </a:t>
            </a:r>
            <a:br>
              <a:rPr lang="en-US" dirty="0" smtClean="0"/>
            </a:br>
            <a:r>
              <a:rPr lang="en-US" dirty="0" smtClean="0"/>
              <a:t>store</a:t>
            </a:r>
          </a:p>
          <a:p>
            <a:pPr lvl="1"/>
            <a:r>
              <a:rPr lang="en-US" dirty="0" smtClean="0"/>
              <a:t>Over 20k orders per day</a:t>
            </a:r>
          </a:p>
          <a:p>
            <a:pPr lvl="1"/>
            <a:r>
              <a:rPr lang="en-US" dirty="0" smtClean="0"/>
              <a:t>Over 7 million SKUs</a:t>
            </a:r>
          </a:p>
          <a:p>
            <a:pPr lvl="1"/>
            <a:r>
              <a:rPr lang="en-US" dirty="0" smtClean="0"/>
              <a:t>600k first-time buyers</a:t>
            </a:r>
          </a:p>
          <a:p>
            <a:pPr lvl="1"/>
            <a:r>
              <a:rPr lang="en-US" dirty="0" smtClean="0"/>
              <a:t>500k mobile downloads</a:t>
            </a:r>
          </a:p>
          <a:p>
            <a:pPr lvl="1"/>
            <a:r>
              <a:rPr lang="en-US" dirty="0" smtClean="0"/>
              <a:t>#4 marketplace worldwide</a:t>
            </a:r>
          </a:p>
        </p:txBody>
      </p:sp>
      <p:pic>
        <p:nvPicPr>
          <p:cNvPr id="11" name="Picture Placeholder 9"/>
          <p:cNvPicPr>
            <a:picLocks noChangeAspect="1"/>
          </p:cNvPicPr>
          <p:nvPr/>
        </p:nvPicPr>
        <p:blipFill rotWithShape="1">
          <a:blip r:embed="rId3">
            <a:extLst>
              <a:ext uri="{28A0092B-C50C-407E-A947-70E740481C1C}">
                <a14:useLocalDpi xmlns:a14="http://schemas.microsoft.com/office/drawing/2010/main"/>
              </a:ext>
            </a:extLst>
          </a:blip>
          <a:srcRect l="17325" t="945" r="17325" b="1"/>
          <a:stretch/>
        </p:blipFill>
        <p:spPr>
          <a:xfrm>
            <a:off x="605499" y="1401233"/>
            <a:ext cx="5489563" cy="4602403"/>
          </a:xfrm>
          <a:prstGeom prst="rect">
            <a:avLst/>
          </a:prstGeom>
        </p:spPr>
      </p:pic>
      <p:sp>
        <p:nvSpPr>
          <p:cNvPr id="19" name="Title 18"/>
          <p:cNvSpPr>
            <a:spLocks noGrp="1"/>
          </p:cNvSpPr>
          <p:nvPr>
            <p:ph type="title"/>
          </p:nvPr>
        </p:nvSpPr>
        <p:spPr>
          <a:xfrm>
            <a:off x="311759" y="300567"/>
            <a:ext cx="9998301" cy="612807"/>
          </a:xfrm>
        </p:spPr>
        <p:txBody>
          <a:bodyPr>
            <a:normAutofit fontScale="90000"/>
          </a:bodyPr>
          <a:lstStyle/>
          <a:p>
            <a:r>
              <a:rPr lang="en-US" dirty="0"/>
              <a:t>Taking on Amazon!</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9417" y="4483089"/>
            <a:ext cx="812139" cy="812139"/>
          </a:xfrm>
          <a:prstGeom prst="rect">
            <a:avLst/>
          </a:prstGeom>
        </p:spPr>
      </p:pic>
      <p:sp>
        <p:nvSpPr>
          <p:cNvPr id="20" name="Rectangle 19"/>
          <p:cNvSpPr/>
          <p:nvPr/>
        </p:nvSpPr>
        <p:spPr>
          <a:xfrm>
            <a:off x="6865106" y="5027740"/>
            <a:ext cx="3704860" cy="748988"/>
          </a:xfrm>
          <a:prstGeom prst="rect">
            <a:avLst/>
          </a:prstGeom>
        </p:spPr>
        <p:txBody>
          <a:bodyPr wrap="none">
            <a:spAutoFit/>
          </a:bodyPr>
          <a:lstStyle/>
          <a:p>
            <a:pPr algn="ctr"/>
            <a:r>
              <a:rPr lang="en-US" sz="4267" dirty="0">
                <a:solidFill>
                  <a:schemeClr val="accent2"/>
                </a:solidFill>
                <a:latin typeface="Graphik Black"/>
                <a:ea typeface="Graphik Extralight"/>
                <a:cs typeface="Graphik Black"/>
              </a:rPr>
              <a:t> </a:t>
            </a:r>
            <a:r>
              <a:rPr lang="en-US" sz="4133" dirty="0">
                <a:solidFill>
                  <a:schemeClr val="accent1"/>
                </a:solidFill>
                <a:latin typeface="Graphik Black"/>
                <a:ea typeface="Graphik Extralight"/>
                <a:cs typeface="Graphik Black"/>
              </a:rPr>
              <a:t>We’re hiring!</a:t>
            </a:r>
            <a:endParaRPr lang="en-US" sz="4133" dirty="0">
              <a:solidFill>
                <a:schemeClr val="accent1"/>
              </a:solidFill>
              <a:latin typeface="Graphik Black"/>
              <a:cs typeface="Graphik Black"/>
            </a:endParaRPr>
          </a:p>
        </p:txBody>
      </p:sp>
      <p:sp>
        <p:nvSpPr>
          <p:cNvPr id="21" name="Rectangle 20"/>
          <p:cNvSpPr/>
          <p:nvPr/>
        </p:nvSpPr>
        <p:spPr>
          <a:xfrm>
            <a:off x="6803558" y="5707977"/>
            <a:ext cx="3827959" cy="318100"/>
          </a:xfrm>
          <a:prstGeom prst="rect">
            <a:avLst/>
          </a:prstGeom>
        </p:spPr>
        <p:txBody>
          <a:bodyPr wrap="square">
            <a:spAutoFit/>
          </a:bodyPr>
          <a:lstStyle/>
          <a:p>
            <a:pPr lvl="0" algn="ctr"/>
            <a:r>
              <a:rPr lang="en-US" sz="1467" dirty="0">
                <a:solidFill>
                  <a:schemeClr val="tx2">
                    <a:lumMod val="75000"/>
                  </a:schemeClr>
                </a:solidFill>
                <a:latin typeface="Graphik Light"/>
                <a:ea typeface="Graphik Extralight"/>
                <a:cs typeface="Graphik Light"/>
              </a:rPr>
              <a:t>http://jet.com/about-us/working-at-jet </a:t>
            </a:r>
            <a:endParaRPr lang="en-US" sz="1467" b="1" dirty="0">
              <a:solidFill>
                <a:schemeClr val="tx2">
                  <a:lumMod val="75000"/>
                </a:schemeClr>
              </a:solidFill>
              <a:latin typeface="Graphik Light"/>
              <a:cs typeface="Graphik Light"/>
            </a:endParaRPr>
          </a:p>
        </p:txBody>
      </p:sp>
    </p:spTree>
    <p:extLst>
      <p:ext uri="{BB962C8B-B14F-4D97-AF65-F5344CB8AC3E}">
        <p14:creationId xmlns:p14="http://schemas.microsoft.com/office/powerpoint/2010/main" val="19971145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p:cNvPicPr>
            <a:picLocks noChangeAspect="1"/>
          </p:cNvPicPr>
          <p:nvPr/>
        </p:nvPicPr>
        <p:blipFill rotWithShape="1">
          <a:blip r:embed="rId2">
            <a:extLst>
              <a:ext uri="{28A0092B-C50C-407E-A947-70E740481C1C}">
                <a14:useLocalDpi xmlns:a14="http://schemas.microsoft.com/office/drawing/2010/main" val="0"/>
              </a:ext>
            </a:extLst>
          </a:blip>
          <a:srcRect r="861"/>
          <a:stretch/>
        </p:blipFill>
        <p:spPr>
          <a:xfrm>
            <a:off x="1085225" y="1319994"/>
            <a:ext cx="9084687" cy="5114255"/>
          </a:xfrm>
          <a:prstGeom prst="rect">
            <a:avLst/>
          </a:prstGeom>
        </p:spPr>
      </p:pic>
      <p:sp>
        <p:nvSpPr>
          <p:cNvPr id="2" name="Title 1"/>
          <p:cNvSpPr>
            <a:spLocks noGrp="1"/>
          </p:cNvSpPr>
          <p:nvPr>
            <p:ph type="title"/>
          </p:nvPr>
        </p:nvSpPr>
        <p:spPr/>
        <p:txBody>
          <a:bodyPr/>
          <a:lstStyle/>
          <a:p>
            <a:r>
              <a:rPr lang="en-US" dirty="0" err="1" smtClean="0"/>
              <a:t>SpecFlow</a:t>
            </a:r>
            <a:r>
              <a:rPr lang="en-US" dirty="0" smtClean="0"/>
              <a:t>– a comparable C# project</a:t>
            </a:r>
            <a:endParaRPr lang="en-US" dirty="0"/>
          </a:p>
        </p:txBody>
      </p:sp>
      <p:sp>
        <p:nvSpPr>
          <p:cNvPr id="4" name="TextBox 3"/>
          <p:cNvSpPr txBox="1"/>
          <p:nvPr/>
        </p:nvSpPr>
        <p:spPr>
          <a:xfrm>
            <a:off x="4780997" y="6488668"/>
            <a:ext cx="7411003" cy="369332"/>
          </a:xfrm>
          <a:prstGeom prst="rect">
            <a:avLst/>
          </a:prstGeom>
          <a:noFill/>
        </p:spPr>
        <p:txBody>
          <a:bodyPr wrap="none" rtlCol="0">
            <a:spAutoFit/>
          </a:bodyPr>
          <a:lstStyle/>
          <a:p>
            <a:r>
              <a:rPr lang="en-US" dirty="0" smtClean="0">
                <a:latin typeface="Graphik Extralight" charset="0"/>
                <a:ea typeface="Graphik Extralight" charset="0"/>
                <a:cs typeface="Graphik Extralight" charset="0"/>
              </a:rPr>
              <a:t>Thanks to Scott </a:t>
            </a:r>
            <a:r>
              <a:rPr lang="en-US" dirty="0" err="1" smtClean="0">
                <a:latin typeface="Graphik Extralight" charset="0"/>
                <a:ea typeface="Graphik Extralight" charset="0"/>
                <a:cs typeface="Graphik Extralight" charset="0"/>
              </a:rPr>
              <a:t>Wlaschin</a:t>
            </a:r>
            <a:r>
              <a:rPr lang="en-US" dirty="0" smtClean="0">
                <a:latin typeface="Graphik Extralight" charset="0"/>
                <a:ea typeface="Graphik Extralight" charset="0"/>
                <a:cs typeface="Graphik Extralight" charset="0"/>
              </a:rPr>
              <a:t> for his post, </a:t>
            </a:r>
            <a:r>
              <a:rPr lang="en-US" dirty="0" smtClean="0">
                <a:latin typeface="Graphik Extralight" charset="0"/>
                <a:ea typeface="Graphik Extralight" charset="0"/>
                <a:cs typeface="Graphik Extralight" charset="0"/>
                <a:hlinkClick r:id="rId3"/>
              </a:rPr>
              <a:t>Cycles and modularity in the wild</a:t>
            </a:r>
            <a:endParaRPr lang="en-US"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14969069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Framework (C#)</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r="872"/>
          <a:stretch/>
        </p:blipFill>
        <p:spPr>
          <a:xfrm>
            <a:off x="2017889" y="1981200"/>
            <a:ext cx="7304531" cy="4144963"/>
          </a:xfrm>
        </p:spPr>
      </p:pic>
      <p:pic>
        <p:nvPicPr>
          <p:cNvPr id="7"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2033" y="1577574"/>
            <a:ext cx="9016241" cy="5114255"/>
          </a:xfrm>
          <a:prstGeom prst="rect">
            <a:avLst/>
          </a:prstGeom>
        </p:spPr>
      </p:pic>
      <p:sp>
        <p:nvSpPr>
          <p:cNvPr id="5" name="TextBox 4"/>
          <p:cNvSpPr txBox="1"/>
          <p:nvPr/>
        </p:nvSpPr>
        <p:spPr>
          <a:xfrm>
            <a:off x="4780997" y="6507163"/>
            <a:ext cx="7411003" cy="369332"/>
          </a:xfrm>
          <a:prstGeom prst="rect">
            <a:avLst/>
          </a:prstGeom>
          <a:noFill/>
        </p:spPr>
        <p:txBody>
          <a:bodyPr wrap="none" rtlCol="0">
            <a:spAutoFit/>
          </a:bodyPr>
          <a:lstStyle/>
          <a:p>
            <a:r>
              <a:rPr lang="en-US" dirty="0" smtClean="0">
                <a:latin typeface="Graphik Extralight" charset="0"/>
                <a:ea typeface="Graphik Extralight" charset="0"/>
                <a:cs typeface="Graphik Extralight" charset="0"/>
              </a:rPr>
              <a:t>Thanks to Scott </a:t>
            </a:r>
            <a:r>
              <a:rPr lang="en-US" dirty="0" err="1" smtClean="0">
                <a:latin typeface="Graphik Extralight" charset="0"/>
                <a:ea typeface="Graphik Extralight" charset="0"/>
                <a:cs typeface="Graphik Extralight" charset="0"/>
              </a:rPr>
              <a:t>Wlaschin</a:t>
            </a:r>
            <a:r>
              <a:rPr lang="en-US" dirty="0" smtClean="0">
                <a:latin typeface="Graphik Extralight" charset="0"/>
                <a:ea typeface="Graphik Extralight" charset="0"/>
                <a:cs typeface="Graphik Extralight" charset="0"/>
              </a:rPr>
              <a:t> for his post, </a:t>
            </a:r>
            <a:r>
              <a:rPr lang="en-US" dirty="0" smtClean="0">
                <a:latin typeface="Graphik Extralight" charset="0"/>
                <a:ea typeface="Graphik Extralight" charset="0"/>
                <a:cs typeface="Graphik Extralight" charset="0"/>
                <a:hlinkClick r:id="rId5"/>
              </a:rPr>
              <a:t>Cycles and modularity in the wild</a:t>
            </a:r>
            <a:endParaRPr lang="en-US"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7449403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Type Providers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6922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798724" y="1795145"/>
            <a:ext cx="10594559" cy="44158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2" name="Title 1"/>
          <p:cNvSpPr>
            <a:spLocks noGrp="1"/>
          </p:cNvSpPr>
          <p:nvPr>
            <p:ph type="title"/>
          </p:nvPr>
        </p:nvSpPr>
        <p:spPr/>
        <p:txBody>
          <a:bodyPr/>
          <a:lstStyle/>
          <a:p>
            <a:r>
              <a:rPr lang="en-US" smtClean="0"/>
              <a:t>What are type providers?</a:t>
            </a:r>
            <a:endParaRPr lang="en-US" dirty="0"/>
          </a:p>
        </p:txBody>
      </p:sp>
      <p:sp>
        <p:nvSpPr>
          <p:cNvPr id="23" name="Text Placeholder 2"/>
          <p:cNvSpPr txBox="1">
            <a:spLocks/>
          </p:cNvSpPr>
          <p:nvPr/>
        </p:nvSpPr>
        <p:spPr>
          <a:xfrm>
            <a:off x="798724" y="2209373"/>
            <a:ext cx="9431443" cy="853440"/>
          </a:xfrm>
          <a:prstGeom prst="rect">
            <a:avLst/>
          </a:prstGeom>
          <a:solidFill>
            <a:schemeClr val="bg1">
              <a:alpha val="75000"/>
            </a:schemeClr>
          </a:solidFill>
          <a:ln w="28575">
            <a:noFill/>
          </a:ln>
          <a:effectLst>
            <a:softEdge rad="63500"/>
          </a:effectLst>
        </p:spPr>
        <p:txBody>
          <a:bodyPr anchor="ctr">
            <a:no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solidFill>
                  <a:schemeClr val="accent1"/>
                </a:solidFill>
                <a:latin typeface="Graphik Extralight" charset="0"/>
                <a:ea typeface="Graphik Extralight" charset="0"/>
                <a:cs typeface="Graphik Extralight" charset="0"/>
              </a:rPr>
              <a:t>A mechanism to provide types to the compiler.</a:t>
            </a:r>
          </a:p>
        </p:txBody>
      </p:sp>
      <p:pic>
        <p:nvPicPr>
          <p:cNvPr id="24" name="Picture Placeholder 15"/>
          <p:cNvPicPr>
            <a:picLocks noChangeAspect="1"/>
          </p:cNvPicPr>
          <p:nvPr/>
        </p:nvPicPr>
        <p:blipFill>
          <a:blip r:embed="rId3">
            <a:extLst>
              <a:ext uri="{28A0092B-C50C-407E-A947-70E740481C1C}">
                <a14:useLocalDpi xmlns:a14="http://schemas.microsoft.com/office/drawing/2010/main" val="0"/>
              </a:ext>
            </a:extLst>
          </a:blip>
          <a:srcRect l="2838" r="2838"/>
          <a:stretch>
            <a:fillRect/>
          </a:stretch>
        </p:blipFill>
        <p:spPr>
          <a:xfrm>
            <a:off x="8012806" y="3477040"/>
            <a:ext cx="3679994" cy="2905760"/>
          </a:xfrm>
          <a:prstGeom prst="round2DiagRect">
            <a:avLst>
              <a:gd name="adj1" fmla="val 16667"/>
              <a:gd name="adj2" fmla="val 0"/>
            </a:avLst>
          </a:prstGeom>
          <a:ln w="88900" cap="sq">
            <a:solidFill>
              <a:schemeClr val="accent2"/>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7305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7255" r="7255"/>
          <a:stretch/>
        </p:blipFill>
        <p:spPr>
          <a:xfrm>
            <a:off x="5934869" y="1600200"/>
            <a:ext cx="4479925" cy="4479925"/>
          </a:xfrm>
        </p:spPr>
      </p:pic>
      <p:sp>
        <p:nvSpPr>
          <p:cNvPr id="4" name="Text Placeholder 3"/>
          <p:cNvSpPr>
            <a:spLocks noGrp="1"/>
          </p:cNvSpPr>
          <p:nvPr>
            <p:ph type="body" sz="half" idx="2"/>
          </p:nvPr>
        </p:nvSpPr>
        <p:spPr/>
        <p:txBody>
          <a:bodyPr>
            <a:normAutofit/>
          </a:bodyPr>
          <a:lstStyle/>
          <a:p>
            <a:r>
              <a:rPr lang="en-US" sz="3200" b="0" dirty="0" smtClean="0">
                <a:solidFill>
                  <a:schemeClr val="accent1"/>
                </a:solidFill>
                <a:latin typeface="Graphik Extralight" charset="0"/>
                <a:ea typeface="Graphik Extralight" charset="0"/>
                <a:cs typeface="Graphik Extralight" charset="0"/>
              </a:rPr>
              <a:t>Because data!</a:t>
            </a:r>
            <a:endParaRPr lang="en-US" sz="3200" b="0" dirty="0">
              <a:solidFill>
                <a:schemeClr val="accent1"/>
              </a:solidFill>
              <a:latin typeface="Graphik Extralight" charset="0"/>
              <a:ea typeface="Graphik Extralight" charset="0"/>
              <a:cs typeface="Graphik Extralight" charset="0"/>
            </a:endParaRPr>
          </a:p>
        </p:txBody>
      </p:sp>
      <p:sp>
        <p:nvSpPr>
          <p:cNvPr id="2" name="Title 1"/>
          <p:cNvSpPr>
            <a:spLocks noGrp="1"/>
          </p:cNvSpPr>
          <p:nvPr>
            <p:ph type="title"/>
          </p:nvPr>
        </p:nvSpPr>
        <p:spPr/>
        <p:txBody>
          <a:bodyPr/>
          <a:lstStyle/>
          <a:p>
            <a:r>
              <a:rPr lang="en-US" smtClean="0"/>
              <a:t>Why do we need type providers? </a:t>
            </a:r>
            <a:endParaRPr lang="en-US" dirty="0"/>
          </a:p>
        </p:txBody>
      </p:sp>
      <p:sp>
        <p:nvSpPr>
          <p:cNvPr id="3" name="Rectangle 2"/>
          <p:cNvSpPr/>
          <p:nvPr/>
        </p:nvSpPr>
        <p:spPr>
          <a:xfrm>
            <a:off x="5575535" y="562929"/>
            <a:ext cx="5989000" cy="5648100"/>
          </a:xfrm>
          <a:prstGeom prst="rect">
            <a:avLst/>
          </a:prstGeom>
        </p:spPr>
        <p:txBody>
          <a:bodyPr/>
          <a:lstStyle/>
          <a:p>
            <a:endParaRPr lang="en-US" sz="1801" dirty="0"/>
          </a:p>
        </p:txBody>
      </p:sp>
    </p:spTree>
    <p:extLst>
      <p:ext uri="{BB962C8B-B14F-4D97-AF65-F5344CB8AC3E}">
        <p14:creationId xmlns:p14="http://schemas.microsoft.com/office/powerpoint/2010/main" val="400804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Why do we need type providers?</a:t>
            </a:r>
            <a:endParaRPr lang="en-US" dirty="0"/>
          </a:p>
        </p:txBody>
      </p:sp>
      <p:pic>
        <p:nvPicPr>
          <p:cNvPr id="5" name="Picture Placeholder 4"/>
          <p:cNvPicPr preferRelativeResize="0">
            <a:picLocks noGrp="1" noChangeAspect="1"/>
          </p:cNvPicPr>
          <p:nvPr>
            <p:ph idx="4294967295"/>
          </p:nvPr>
        </p:nvPicPr>
        <p:blipFill rotWithShape="1">
          <a:blip r:embed="rId3">
            <a:extLst>
              <a:ext uri="{28A0092B-C50C-407E-A947-70E740481C1C}">
                <a14:useLocalDpi xmlns:a14="http://schemas.microsoft.com/office/drawing/2010/main" val="0"/>
              </a:ext>
            </a:extLst>
          </a:blip>
          <a:srcRect l="-16313" r="-16313"/>
          <a:stretch/>
        </p:blipFill>
        <p:spPr>
          <a:xfrm>
            <a:off x="8196810" y="3759286"/>
            <a:ext cx="3995190" cy="2626409"/>
          </a:xfrm>
        </p:spPr>
      </p:pic>
      <p:graphicFrame>
        <p:nvGraphicFramePr>
          <p:cNvPr id="4" name="Diagram 3"/>
          <p:cNvGraphicFramePr/>
          <p:nvPr>
            <p:extLst>
              <p:ext uri="{D42A27DB-BD31-4B8C-83A1-F6EECF244321}">
                <p14:modId xmlns:p14="http://schemas.microsoft.com/office/powerpoint/2010/main" val="1975477057"/>
              </p:ext>
            </p:extLst>
          </p:nvPr>
        </p:nvGraphicFramePr>
        <p:xfrm>
          <a:off x="4000501" y="590285"/>
          <a:ext cx="7984670" cy="28811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p:cNvSpPr txBox="1"/>
          <p:nvPr/>
        </p:nvSpPr>
        <p:spPr>
          <a:xfrm>
            <a:off x="261234" y="5771135"/>
            <a:ext cx="8418331" cy="584775"/>
          </a:xfrm>
          <a:prstGeom prst="rect">
            <a:avLst/>
          </a:prstGeom>
          <a:noFill/>
        </p:spPr>
        <p:txBody>
          <a:bodyPr wrap="square" rtlCol="0">
            <a:spAutoFit/>
          </a:bodyPr>
          <a:lstStyle/>
          <a:p>
            <a:r>
              <a:rPr lang="en-US" sz="3200" dirty="0">
                <a:solidFill>
                  <a:schemeClr val="accent1"/>
                </a:solidFill>
                <a:latin typeface="Graphik Extralight" charset="0"/>
                <a:ea typeface="Graphik Extralight" charset="0"/>
                <a:cs typeface="Graphik Extralight" charset="0"/>
              </a:rPr>
              <a:t>Because current data consumption methods.</a:t>
            </a:r>
          </a:p>
        </p:txBody>
      </p:sp>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b="3793"/>
          <a:stretch/>
        </p:blipFill>
        <p:spPr>
          <a:xfrm>
            <a:off x="613740" y="2243035"/>
            <a:ext cx="4070475" cy="2809383"/>
          </a:xfrm>
          <a:prstGeom prst="rect">
            <a:avLst/>
          </a:prstGeom>
        </p:spPr>
      </p:pic>
    </p:spTree>
    <p:extLst>
      <p:ext uri="{BB962C8B-B14F-4D97-AF65-F5344CB8AC3E}">
        <p14:creationId xmlns:p14="http://schemas.microsoft.com/office/powerpoint/2010/main" val="213257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3CC04084-EBFF-CA4A-A66B-E2CEAB25F715}"/>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F59AE08D-616A-BB40-86D9-9ABCEB62CE96}"/>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graphicEl>
                                              <a:dgm id="{FD6AB366-D64A-5142-8145-CBC1DE6D9E00}"/>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graphicEl>
                                              <a:dgm id="{D1B3B5E3-06A5-BD44-9AE9-2982B82CD6D0}"/>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graphicEl>
                                              <a:dgm id="{FEA98754-78AE-024A-BE91-05F1272830A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Diagram 26"/>
          <p:cNvGraphicFramePr/>
          <p:nvPr>
            <p:extLst>
              <p:ext uri="{D42A27DB-BD31-4B8C-83A1-F6EECF244321}">
                <p14:modId xmlns:p14="http://schemas.microsoft.com/office/powerpoint/2010/main" val="555323575"/>
              </p:ext>
            </p:extLst>
          </p:nvPr>
        </p:nvGraphicFramePr>
        <p:xfrm>
          <a:off x="5575538" y="969435"/>
          <a:ext cx="6051647" cy="5648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mtClean="0"/>
              <a:t>Why do we need type providers? </a:t>
            </a:r>
            <a:endParaRPr lang="en-US" dirty="0"/>
          </a:p>
        </p:txBody>
      </p:sp>
      <p:sp>
        <p:nvSpPr>
          <p:cNvPr id="4" name="Text Placeholder 3"/>
          <p:cNvSpPr>
            <a:spLocks noGrp="1"/>
          </p:cNvSpPr>
          <p:nvPr>
            <p:ph idx="1"/>
          </p:nvPr>
        </p:nvSpPr>
        <p:spPr/>
        <p:txBody>
          <a:bodyPr>
            <a:normAutofit/>
          </a:bodyPr>
          <a:lstStyle/>
          <a:p>
            <a:r>
              <a:rPr lang="en-US" sz="3200" b="0" dirty="0" smtClean="0">
                <a:latin typeface="Graphik Extralight" charset="0"/>
                <a:ea typeface="Graphik Extralight" charset="0"/>
                <a:cs typeface="Graphik Extralight" charset="0"/>
              </a:rPr>
              <a:t>Simplicity</a:t>
            </a:r>
          </a:p>
          <a:p>
            <a:r>
              <a:rPr lang="en-US" sz="3200" b="0" dirty="0" smtClean="0">
                <a:latin typeface="Graphik Extralight" charset="0"/>
                <a:ea typeface="Graphik Extralight" charset="0"/>
                <a:cs typeface="Graphik Extralight" charset="0"/>
              </a:rPr>
              <a:t>Elegance</a:t>
            </a:r>
          </a:p>
          <a:p>
            <a:r>
              <a:rPr lang="en-US" sz="3200" b="0" dirty="0" smtClean="0">
                <a:latin typeface="Graphik Extralight" charset="0"/>
                <a:ea typeface="Graphik Extralight" charset="0"/>
                <a:cs typeface="Graphik Extralight" charset="0"/>
              </a:rPr>
              <a:t>Tooling</a:t>
            </a:r>
          </a:p>
          <a:p>
            <a:endParaRPr lang="en-US" sz="3200" b="0"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224328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graphicEl>
                                              <a:dgm id="{754CBADF-7C1E-4197-9623-DE30F3C029AC}"/>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graphicEl>
                                              <a:dgm id="{538C1F93-2633-4DB7-AA7D-A5DE4FC8CB5A}"/>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graphicEl>
                                              <a:dgm id="{B732AFC3-CBCB-40BD-93FB-614BAC717596}"/>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graphicEl>
                                              <a:dgm id="{00C18325-64BA-4230-8D42-A8CBBE2E541A}"/>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graphicEl>
                                              <a:dgm id="{9C693826-E8EF-40D9-9ACD-70564CCA445C}"/>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graphicEl>
                                              <a:dgm id="{056E0795-FEBC-41A8-9465-02461723C49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uiExpand="1">
        <p:bldSub>
          <a:bldDgm bld="one"/>
        </p:bldSub>
      </p:bldGraphic>
      <p:bldP spid="4" grpId="0" uiExpand="1"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Autofit/>
          </a:bodyPr>
          <a:lstStyle/>
          <a:p>
            <a:pPr lvl="0"/>
            <a:r>
              <a:rPr lang="en-US" sz="2800" b="0" dirty="0" smtClean="0">
                <a:latin typeface="Graphik Extralight" charset="0"/>
                <a:ea typeface="Graphik Extralight" charset="0"/>
                <a:cs typeface="Graphik Extralight" charset="0"/>
              </a:rPr>
              <a:t>WSDL Mash-up</a:t>
            </a:r>
          </a:p>
          <a:p>
            <a:pPr lvl="0"/>
            <a:r>
              <a:rPr lang="en-US" sz="2800" b="0" dirty="0" err="1" smtClean="0">
                <a:latin typeface="Graphik Extralight" charset="0"/>
                <a:ea typeface="Graphik Extralight" charset="0"/>
                <a:cs typeface="Graphik Extralight" charset="0"/>
              </a:rPr>
              <a:t>SQLDataConnection</a:t>
            </a:r>
            <a:endParaRPr lang="en-US" sz="2800" b="0" dirty="0" smtClean="0">
              <a:latin typeface="Graphik Extralight" charset="0"/>
              <a:ea typeface="Graphik Extralight" charset="0"/>
              <a:cs typeface="Graphik Extralight" charset="0"/>
            </a:endParaRPr>
          </a:p>
          <a:p>
            <a:pPr lvl="0"/>
            <a:r>
              <a:rPr lang="en-US" sz="2800" b="0" dirty="0" err="1" smtClean="0">
                <a:latin typeface="Graphik Extralight" charset="0"/>
                <a:ea typeface="Graphik Extralight" charset="0"/>
                <a:cs typeface="Graphik Extralight" charset="0"/>
              </a:rPr>
              <a:t>SQLEntityConnection</a:t>
            </a:r>
            <a:endParaRPr lang="en-US" sz="2800" b="0" dirty="0" smtClean="0">
              <a:latin typeface="Graphik Extralight" charset="0"/>
              <a:ea typeface="Graphik Extralight" charset="0"/>
              <a:cs typeface="Graphik Extralight" charset="0"/>
            </a:endParaRPr>
          </a:p>
          <a:p>
            <a:pPr lvl="0"/>
            <a:r>
              <a:rPr lang="en-US" sz="2800" b="0" dirty="0" err="1" smtClean="0">
                <a:latin typeface="Graphik Extralight" charset="0"/>
                <a:ea typeface="Graphik Extralight" charset="0"/>
                <a:cs typeface="Graphik Extralight" charset="0"/>
              </a:rPr>
              <a:t>Powershell</a:t>
            </a:r>
            <a:endParaRPr lang="en-US" sz="2800" b="0" dirty="0" smtClean="0">
              <a:latin typeface="Graphik Extralight" charset="0"/>
              <a:ea typeface="Graphik Extralight" charset="0"/>
              <a:cs typeface="Graphik Extralight" charset="0"/>
            </a:endParaRPr>
          </a:p>
          <a:p>
            <a:pPr lvl="0"/>
            <a:r>
              <a:rPr lang="en-US" sz="2800" b="0" dirty="0" smtClean="0">
                <a:latin typeface="Graphik Extralight" charset="0"/>
                <a:ea typeface="Graphik Extralight" charset="0"/>
                <a:cs typeface="Graphik Extralight" charset="0"/>
              </a:rPr>
              <a:t>World Bank/R Mash-up</a:t>
            </a:r>
          </a:p>
          <a:p>
            <a:pPr lvl="0"/>
            <a:r>
              <a:rPr lang="en-US" sz="2800" b="0" dirty="0" smtClean="0">
                <a:latin typeface="Graphik Extralight" charset="0"/>
                <a:ea typeface="Graphik Extralight" charset="0"/>
                <a:cs typeface="Graphik Extralight" charset="0"/>
              </a:rPr>
              <a:t>XAML</a:t>
            </a:r>
          </a:p>
        </p:txBody>
      </p:sp>
      <p:sp>
        <p:nvSpPr>
          <p:cNvPr id="2" name="Title 1"/>
          <p:cNvSpPr>
            <a:spLocks noGrp="1"/>
          </p:cNvSpPr>
          <p:nvPr>
            <p:ph type="title"/>
          </p:nvPr>
        </p:nvSpPr>
        <p:spPr/>
        <p:txBody>
          <a:bodyPr/>
          <a:lstStyle/>
          <a:p>
            <a:r>
              <a:rPr lang="en-US" smtClean="0"/>
              <a:t>Demos.</a:t>
            </a:r>
            <a:endParaRPr lang="en-US" dirty="0"/>
          </a:p>
        </p:txBody>
      </p:sp>
      <p:pic>
        <p:nvPicPr>
          <p:cNvPr id="7" name="Picture Placeholder 5"/>
          <p:cNvPicPr>
            <a:picLocks noChangeAspect="1"/>
          </p:cNvPicPr>
          <p:nvPr/>
        </p:nvPicPr>
        <p:blipFill rotWithShape="1">
          <a:blip r:embed="rId3">
            <a:extLst>
              <a:ext uri="{28A0092B-C50C-407E-A947-70E740481C1C}">
                <a14:useLocalDpi xmlns:a14="http://schemas.microsoft.com/office/drawing/2010/main" val="0"/>
              </a:ext>
            </a:extLst>
          </a:blip>
          <a:srcRect l="469" t="-3534" r="-469" b="-3532"/>
          <a:stretch/>
        </p:blipFill>
        <p:spPr>
          <a:xfrm>
            <a:off x="6340811" y="1280807"/>
            <a:ext cx="4718484" cy="4296394"/>
          </a:xfrm>
          <a:prstGeom prst="rect">
            <a:avLst/>
          </a:prstGeom>
          <a:ln w="57150" cmpd="thickThin">
            <a:noFill/>
            <a:miter lim="800000"/>
          </a:ln>
          <a:effectLst>
            <a:softEdge rad="112500"/>
          </a:effectLst>
        </p:spPr>
      </p:pic>
    </p:spTree>
    <p:extLst>
      <p:ext uri="{BB962C8B-B14F-4D97-AF65-F5344CB8AC3E}">
        <p14:creationId xmlns:p14="http://schemas.microsoft.com/office/powerpoint/2010/main" val="12284489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640580055"/>
              </p:ext>
            </p:extLst>
          </p:nvPr>
        </p:nvGraphicFramePr>
        <p:xfrm>
          <a:off x="609600" y="1002978"/>
          <a:ext cx="11057615" cy="55659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609600" y="151865"/>
            <a:ext cx="11091076" cy="761880"/>
          </a:xfrm>
        </p:spPr>
        <p:txBody>
          <a:bodyPr/>
          <a:lstStyle/>
          <a:p>
            <a:r>
              <a:rPr lang="en-US" dirty="0" smtClean="0"/>
              <a:t>Some Existing Type Providers.</a:t>
            </a:r>
            <a:endParaRPr lang="en-US" dirty="0"/>
          </a:p>
        </p:txBody>
      </p:sp>
    </p:spTree>
    <p:extLst>
      <p:ext uri="{BB962C8B-B14F-4D97-AF65-F5344CB8AC3E}">
        <p14:creationId xmlns:p14="http://schemas.microsoft.com/office/powerpoint/2010/main" val="19541563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1" y="185326"/>
            <a:ext cx="7721600" cy="728418"/>
          </a:xfrm>
        </p:spPr>
        <p:txBody>
          <a:bodyPr/>
          <a:lstStyle/>
          <a:p>
            <a:r>
              <a:rPr lang="en-US" dirty="0" smtClean="0"/>
              <a:t>GET creative.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72850054"/>
              </p:ext>
            </p:extLst>
          </p:nvPr>
        </p:nvGraphicFramePr>
        <p:xfrm>
          <a:off x="326572" y="1110343"/>
          <a:ext cx="11674928" cy="54700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82578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253414" y="253194"/>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spcFirstLastPara="0" vert="horz" wrap="square" lIns="162560" tIns="162560" rIns="162560" bIns="162560" numCol="1" spcCol="1270" anchor="ctr" anchorCtr="0">
            <a:noAutofit/>
          </a:bodyPr>
          <a:lstStyle/>
          <a:p>
            <a:pPr algn="ctr" defTabSz="1422292">
              <a:lnSpc>
                <a:spcPct val="90000"/>
              </a:lnSpc>
              <a:spcBef>
                <a:spcPct val="0"/>
              </a:spcBef>
              <a:spcAft>
                <a:spcPct val="35000"/>
              </a:spcAft>
            </a:pPr>
            <a:r>
              <a:rPr lang="en-US" sz="3200" b="1" dirty="0">
                <a:latin typeface="Graphik Black" charset="0"/>
                <a:ea typeface="Graphik Black" charset="0"/>
                <a:cs typeface="Graphik Black" charset="0"/>
              </a:rPr>
              <a:t>Azure</a:t>
            </a:r>
          </a:p>
        </p:txBody>
      </p:sp>
      <p:sp>
        <p:nvSpPr>
          <p:cNvPr id="5" name="Freeform 4"/>
          <p:cNvSpPr/>
          <p:nvPr/>
        </p:nvSpPr>
        <p:spPr>
          <a:xfrm>
            <a:off x="1950730" y="253194"/>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2267" dirty="0">
                <a:latin typeface="Graphik Extralight" charset="0"/>
                <a:ea typeface="Graphik Extralight" charset="0"/>
                <a:cs typeface="Graphik Extralight" charset="0"/>
              </a:rPr>
              <a:t>Web sites</a:t>
            </a:r>
          </a:p>
        </p:txBody>
      </p:sp>
      <p:sp>
        <p:nvSpPr>
          <p:cNvPr id="6" name="Freeform 5"/>
          <p:cNvSpPr/>
          <p:nvPr/>
        </p:nvSpPr>
        <p:spPr>
          <a:xfrm>
            <a:off x="3648046" y="253194"/>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1867" dirty="0">
                <a:latin typeface="Graphik Extralight" charset="0"/>
                <a:ea typeface="Graphik Extralight" charset="0"/>
                <a:cs typeface="Graphik Extralight" charset="0"/>
              </a:rPr>
              <a:t>Cloud services</a:t>
            </a:r>
          </a:p>
        </p:txBody>
      </p:sp>
      <p:sp>
        <p:nvSpPr>
          <p:cNvPr id="7" name="Freeform 6"/>
          <p:cNvSpPr/>
          <p:nvPr/>
        </p:nvSpPr>
        <p:spPr>
          <a:xfrm>
            <a:off x="5345363" y="253194"/>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4000" dirty="0">
                <a:latin typeface="Graphik Extralight" charset="0"/>
                <a:ea typeface="Graphik Extralight" charset="0"/>
                <a:cs typeface="Graphik Extralight" charset="0"/>
              </a:rPr>
              <a:t>VMs</a:t>
            </a:r>
          </a:p>
        </p:txBody>
      </p:sp>
      <p:sp>
        <p:nvSpPr>
          <p:cNvPr id="8" name="Freeform 7"/>
          <p:cNvSpPr/>
          <p:nvPr/>
        </p:nvSpPr>
        <p:spPr>
          <a:xfrm>
            <a:off x="7042679" y="253194"/>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1867" dirty="0">
                <a:latin typeface="Graphik Extralight" charset="0"/>
                <a:ea typeface="Graphik Extralight" charset="0"/>
                <a:cs typeface="Graphik Extralight" charset="0"/>
              </a:rPr>
              <a:t>Service bus queues</a:t>
            </a:r>
          </a:p>
        </p:txBody>
      </p:sp>
      <p:sp>
        <p:nvSpPr>
          <p:cNvPr id="9" name="Freeform 8"/>
          <p:cNvSpPr/>
          <p:nvPr/>
        </p:nvSpPr>
        <p:spPr>
          <a:xfrm>
            <a:off x="8739995" y="253194"/>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1867" dirty="0">
                <a:latin typeface="Graphik Extralight" charset="0"/>
                <a:ea typeface="Graphik Extralight" charset="0"/>
                <a:cs typeface="Graphik Extralight" charset="0"/>
              </a:rPr>
              <a:t>Services bus topics</a:t>
            </a:r>
          </a:p>
        </p:txBody>
      </p:sp>
      <p:sp>
        <p:nvSpPr>
          <p:cNvPr id="10" name="Freeform 9"/>
          <p:cNvSpPr/>
          <p:nvPr/>
        </p:nvSpPr>
        <p:spPr>
          <a:xfrm>
            <a:off x="10437311" y="253194"/>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1867" dirty="0">
                <a:latin typeface="Graphik Extralight" charset="0"/>
                <a:ea typeface="Graphik Extralight" charset="0"/>
                <a:cs typeface="Graphik Extralight" charset="0"/>
              </a:rPr>
              <a:t>Blob storage </a:t>
            </a:r>
          </a:p>
        </p:txBody>
      </p:sp>
      <p:sp>
        <p:nvSpPr>
          <p:cNvPr id="11" name="Freeform 10"/>
          <p:cNvSpPr/>
          <p:nvPr/>
        </p:nvSpPr>
        <p:spPr>
          <a:xfrm>
            <a:off x="253414" y="133787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2267" dirty="0">
                <a:latin typeface="Graphik Extralight" charset="0"/>
                <a:ea typeface="Graphik Extralight" charset="0"/>
                <a:cs typeface="Graphik Extralight" charset="0"/>
              </a:rPr>
              <a:t>Table storage</a:t>
            </a:r>
          </a:p>
        </p:txBody>
      </p:sp>
      <p:sp>
        <p:nvSpPr>
          <p:cNvPr id="12" name="Freeform 11"/>
          <p:cNvSpPr/>
          <p:nvPr/>
        </p:nvSpPr>
        <p:spPr>
          <a:xfrm>
            <a:off x="1950730" y="133787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2800" dirty="0">
                <a:latin typeface="Graphik Extralight" charset="0"/>
                <a:ea typeface="Graphik Extralight" charset="0"/>
                <a:cs typeface="Graphik Extralight" charset="0"/>
              </a:rPr>
              <a:t>Queues</a:t>
            </a:r>
          </a:p>
        </p:txBody>
      </p:sp>
      <p:sp>
        <p:nvSpPr>
          <p:cNvPr id="13" name="Freeform 12"/>
          <p:cNvSpPr/>
          <p:nvPr/>
        </p:nvSpPr>
        <p:spPr>
          <a:xfrm>
            <a:off x="3648046" y="133787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2400" dirty="0">
                <a:latin typeface="Graphik Extralight" charset="0"/>
                <a:ea typeface="Graphik Extralight" charset="0"/>
                <a:cs typeface="Graphik Extralight" charset="0"/>
              </a:rPr>
              <a:t>Hadoop</a:t>
            </a:r>
          </a:p>
        </p:txBody>
      </p:sp>
      <p:sp>
        <p:nvSpPr>
          <p:cNvPr id="14" name="Freeform 13"/>
          <p:cNvSpPr/>
          <p:nvPr/>
        </p:nvSpPr>
        <p:spPr>
          <a:xfrm>
            <a:off x="5345363" y="133787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3600" dirty="0">
                <a:latin typeface="Graphik Extralight" charset="0"/>
                <a:ea typeface="Graphik Extralight" charset="0"/>
                <a:cs typeface="Graphik Extralight" charset="0"/>
              </a:rPr>
              <a:t>DNS</a:t>
            </a:r>
          </a:p>
        </p:txBody>
      </p:sp>
      <p:sp>
        <p:nvSpPr>
          <p:cNvPr id="15" name="Freeform 14"/>
          <p:cNvSpPr/>
          <p:nvPr/>
        </p:nvSpPr>
        <p:spPr>
          <a:xfrm>
            <a:off x="7042679" y="133787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1867" dirty="0">
                <a:latin typeface="Graphik Extralight" charset="0"/>
                <a:ea typeface="Graphik Extralight" charset="0"/>
                <a:cs typeface="Graphik Extralight" charset="0"/>
              </a:rPr>
              <a:t>Active directory</a:t>
            </a:r>
          </a:p>
        </p:txBody>
      </p:sp>
      <p:sp>
        <p:nvSpPr>
          <p:cNvPr id="16" name="Freeform 15"/>
          <p:cNvSpPr/>
          <p:nvPr/>
        </p:nvSpPr>
        <p:spPr>
          <a:xfrm>
            <a:off x="8739995" y="133787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1867" dirty="0">
                <a:latin typeface="Graphik Extralight" charset="0"/>
                <a:ea typeface="Graphik Extralight" charset="0"/>
                <a:cs typeface="Graphik Extralight" charset="0"/>
              </a:rPr>
              <a:t>SQL Azure</a:t>
            </a:r>
          </a:p>
        </p:txBody>
      </p:sp>
      <p:sp>
        <p:nvSpPr>
          <p:cNvPr id="17" name="Freeform 16"/>
          <p:cNvSpPr/>
          <p:nvPr/>
        </p:nvSpPr>
        <p:spPr>
          <a:xfrm>
            <a:off x="10437311" y="133787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5"/>
          </a:solidFill>
          <a:ln>
            <a:noFill/>
          </a:ln>
          <a:effectLst/>
        </p:spPr>
        <p:style>
          <a:lnRef idx="3">
            <a:schemeClr val="lt1"/>
          </a:lnRef>
          <a:fillRef idx="1">
            <a:schemeClr val="accent3"/>
          </a:fillRef>
          <a:effectRef idx="1">
            <a:schemeClr val="accent3"/>
          </a:effectRef>
          <a:fontRef idx="minor">
            <a:schemeClr val="lt1"/>
          </a:fontRef>
        </p:style>
        <p:txBody>
          <a:bodyPr spcFirstLastPara="0" vert="horz" wrap="square" lIns="257387" tIns="257387" rIns="257387" bIns="257387" numCol="1" spcCol="1270" anchor="ctr" anchorCtr="0">
            <a:noAutofit/>
          </a:bodyPr>
          <a:lstStyle/>
          <a:p>
            <a:pPr algn="ctr" defTabSz="1185245">
              <a:lnSpc>
                <a:spcPct val="90000"/>
              </a:lnSpc>
              <a:spcBef>
                <a:spcPct val="0"/>
              </a:spcBef>
              <a:spcAft>
                <a:spcPct val="35000"/>
              </a:spcAft>
            </a:pPr>
            <a:r>
              <a:rPr lang="en-US" sz="4800" dirty="0">
                <a:solidFill>
                  <a:sysClr val="windowText" lastClr="000000"/>
                </a:solidFill>
                <a:latin typeface="Graphik Extralight" charset="0"/>
                <a:ea typeface="Graphik Extralight" charset="0"/>
                <a:cs typeface="Graphik Extralight" charset="0"/>
              </a:rPr>
              <a:t>R</a:t>
            </a:r>
          </a:p>
        </p:txBody>
      </p:sp>
      <p:sp>
        <p:nvSpPr>
          <p:cNvPr id="18" name="Freeform 17"/>
          <p:cNvSpPr/>
          <p:nvPr/>
        </p:nvSpPr>
        <p:spPr>
          <a:xfrm>
            <a:off x="253414" y="242255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a:effectLst/>
        </p:spPr>
        <p:style>
          <a:lnRef idx="3">
            <a:schemeClr val="lt1"/>
          </a:lnRef>
          <a:fillRef idx="1">
            <a:schemeClr val="accent3"/>
          </a:fillRef>
          <a:effectRef idx="1">
            <a:schemeClr val="accent3"/>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5067" b="1" dirty="0">
                <a:latin typeface="Graphik" charset="0"/>
                <a:ea typeface="Graphik" charset="0"/>
                <a:cs typeface="Graphik" charset="0"/>
              </a:rPr>
              <a:t>F#</a:t>
            </a:r>
          </a:p>
        </p:txBody>
      </p:sp>
      <p:sp>
        <p:nvSpPr>
          <p:cNvPr id="19" name="Freeform 18"/>
          <p:cNvSpPr/>
          <p:nvPr/>
        </p:nvSpPr>
        <p:spPr>
          <a:xfrm>
            <a:off x="1950730" y="242255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a:effectLst/>
        </p:spPr>
        <p:style>
          <a:lnRef idx="3">
            <a:schemeClr val="lt1"/>
          </a:lnRef>
          <a:fillRef idx="1">
            <a:schemeClr val="accent3"/>
          </a:fillRef>
          <a:effectRef idx="1">
            <a:schemeClr val="accent3"/>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4000" dirty="0">
                <a:latin typeface="Graphik Extralight" charset="0"/>
                <a:ea typeface="Graphik Extralight" charset="0"/>
                <a:cs typeface="Graphik Extralight" charset="0"/>
              </a:rPr>
              <a:t>Paket</a:t>
            </a:r>
          </a:p>
        </p:txBody>
      </p:sp>
      <p:sp>
        <p:nvSpPr>
          <p:cNvPr id="20" name="Freeform 19"/>
          <p:cNvSpPr/>
          <p:nvPr/>
        </p:nvSpPr>
        <p:spPr>
          <a:xfrm>
            <a:off x="3648046" y="242255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a:effectLst/>
        </p:spPr>
        <p:style>
          <a:lnRef idx="3">
            <a:schemeClr val="lt1"/>
          </a:lnRef>
          <a:fillRef idx="1">
            <a:schemeClr val="accent3"/>
          </a:fillRef>
          <a:effectRef idx="1">
            <a:schemeClr val="accent3"/>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1867" dirty="0">
                <a:latin typeface="Graphik Extralight" charset="0"/>
                <a:ea typeface="Graphik Extralight" charset="0"/>
                <a:cs typeface="Graphik Extralight" charset="0"/>
              </a:rPr>
              <a:t>FSharp.Data</a:t>
            </a:r>
          </a:p>
        </p:txBody>
      </p:sp>
      <p:sp>
        <p:nvSpPr>
          <p:cNvPr id="21" name="Freeform 20"/>
          <p:cNvSpPr/>
          <p:nvPr/>
        </p:nvSpPr>
        <p:spPr>
          <a:xfrm>
            <a:off x="5345363" y="242255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a:effectLst/>
        </p:spPr>
        <p:style>
          <a:lnRef idx="3">
            <a:schemeClr val="lt1"/>
          </a:lnRef>
          <a:fillRef idx="1">
            <a:schemeClr val="accent3"/>
          </a:fillRef>
          <a:effectRef idx="1">
            <a:schemeClr val="accent3"/>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2667" dirty="0">
                <a:latin typeface="Graphik Extralight" charset="0"/>
                <a:ea typeface="Graphik Extralight" charset="0"/>
                <a:cs typeface="Graphik Extralight" charset="0"/>
              </a:rPr>
              <a:t>Chessie</a:t>
            </a:r>
          </a:p>
        </p:txBody>
      </p:sp>
      <p:sp>
        <p:nvSpPr>
          <p:cNvPr id="22" name="Freeform 21"/>
          <p:cNvSpPr/>
          <p:nvPr/>
        </p:nvSpPr>
        <p:spPr>
          <a:xfrm>
            <a:off x="7042679" y="242255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a:effectLst/>
        </p:spPr>
        <p:style>
          <a:lnRef idx="3">
            <a:schemeClr val="lt1"/>
          </a:lnRef>
          <a:fillRef idx="1">
            <a:schemeClr val="accent3"/>
          </a:fillRef>
          <a:effectRef idx="1">
            <a:schemeClr val="accent3"/>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2667" dirty="0">
                <a:latin typeface="Graphik Extralight" charset="0"/>
                <a:ea typeface="Graphik Extralight" charset="0"/>
                <a:cs typeface="Graphik Extralight" charset="0"/>
              </a:rPr>
              <a:t>Unquote</a:t>
            </a:r>
          </a:p>
        </p:txBody>
      </p:sp>
      <p:sp>
        <p:nvSpPr>
          <p:cNvPr id="23" name="Freeform 22"/>
          <p:cNvSpPr/>
          <p:nvPr/>
        </p:nvSpPr>
        <p:spPr>
          <a:xfrm>
            <a:off x="8739995" y="242255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a:effectLst/>
        </p:spPr>
        <p:style>
          <a:lnRef idx="3">
            <a:schemeClr val="lt1"/>
          </a:lnRef>
          <a:fillRef idx="1">
            <a:schemeClr val="accent3"/>
          </a:fillRef>
          <a:effectRef idx="1">
            <a:schemeClr val="accent3"/>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1733" dirty="0">
                <a:latin typeface="Graphik Extralight" charset="0"/>
                <a:ea typeface="Graphik Extralight" charset="0"/>
                <a:cs typeface="Graphik Extralight" charset="0"/>
              </a:rPr>
              <a:t>SQLProvider</a:t>
            </a:r>
          </a:p>
        </p:txBody>
      </p:sp>
      <p:sp>
        <p:nvSpPr>
          <p:cNvPr id="24" name="Freeform 23"/>
          <p:cNvSpPr/>
          <p:nvPr/>
        </p:nvSpPr>
        <p:spPr>
          <a:xfrm>
            <a:off x="10437311" y="242255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5"/>
          </a:solidFill>
          <a:ln>
            <a:noFill/>
          </a:ln>
          <a:effectLst/>
        </p:spPr>
        <p:style>
          <a:lnRef idx="3">
            <a:schemeClr val="lt1"/>
          </a:lnRef>
          <a:fillRef idx="1">
            <a:schemeClr val="accent3"/>
          </a:fillRef>
          <a:effectRef idx="1">
            <a:schemeClr val="accent3"/>
          </a:effectRef>
          <a:fontRef idx="minor">
            <a:schemeClr val="lt1"/>
          </a:fontRef>
        </p:style>
        <p:txBody>
          <a:bodyPr spcFirstLastPara="0" vert="horz" wrap="square" lIns="142240" tIns="142240" rIns="142240" bIns="142240" numCol="1" spcCol="1270" anchor="ctr" anchorCtr="0">
            <a:noAutofit/>
          </a:bodyPr>
          <a:lstStyle/>
          <a:p>
            <a:pPr algn="ctr" defTabSz="1244508">
              <a:lnSpc>
                <a:spcPct val="90000"/>
              </a:lnSpc>
              <a:spcBef>
                <a:spcPct val="0"/>
              </a:spcBef>
              <a:spcAft>
                <a:spcPct val="35000"/>
              </a:spcAft>
            </a:pPr>
            <a:r>
              <a:rPr lang="en-US" sz="3067" dirty="0">
                <a:solidFill>
                  <a:sysClr val="windowText" lastClr="000000"/>
                </a:solidFill>
                <a:latin typeface="Graphik Extralight" charset="0"/>
                <a:ea typeface="Graphik Extralight" charset="0"/>
                <a:cs typeface="Graphik Extralight" charset="0"/>
              </a:rPr>
              <a:t>Python</a:t>
            </a:r>
          </a:p>
        </p:txBody>
      </p:sp>
      <p:sp>
        <p:nvSpPr>
          <p:cNvPr id="25" name="Freeform 24"/>
          <p:cNvSpPr/>
          <p:nvPr/>
        </p:nvSpPr>
        <p:spPr>
          <a:xfrm>
            <a:off x="253414" y="3507237"/>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a:effectLst/>
        </p:spPr>
        <p:style>
          <a:lnRef idx="3">
            <a:schemeClr val="lt1"/>
          </a:lnRef>
          <a:fillRef idx="1">
            <a:schemeClr val="accent3"/>
          </a:fillRef>
          <a:effectRef idx="1">
            <a:schemeClr val="accent3"/>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2667" dirty="0">
                <a:latin typeface="Graphik Extralight" charset="0"/>
                <a:ea typeface="Graphik Extralight" charset="0"/>
                <a:cs typeface="Graphik Extralight" charset="0"/>
              </a:rPr>
              <a:t>Deedle</a:t>
            </a:r>
          </a:p>
        </p:txBody>
      </p:sp>
      <p:sp>
        <p:nvSpPr>
          <p:cNvPr id="26" name="Freeform 25"/>
          <p:cNvSpPr/>
          <p:nvPr/>
        </p:nvSpPr>
        <p:spPr>
          <a:xfrm>
            <a:off x="1950730" y="3507237"/>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243840" tIns="243840" rIns="243840" bIns="243840" numCol="1" spcCol="1270" anchor="ctr" anchorCtr="0">
            <a:noAutofit/>
          </a:bodyPr>
          <a:lstStyle/>
          <a:p>
            <a:pPr algn="ctr" defTabSz="2133440">
              <a:lnSpc>
                <a:spcPct val="90000"/>
              </a:lnSpc>
              <a:spcBef>
                <a:spcPct val="0"/>
              </a:spcBef>
              <a:spcAft>
                <a:spcPct val="35000"/>
              </a:spcAft>
            </a:pPr>
            <a:r>
              <a:rPr lang="en-US" sz="3333" dirty="0">
                <a:latin typeface="Graphik Extralight" charset="0"/>
                <a:ea typeface="Graphik Extralight" charset="0"/>
                <a:cs typeface="Graphik Extralight" charset="0"/>
              </a:rPr>
              <a:t>FAKE</a:t>
            </a:r>
          </a:p>
        </p:txBody>
      </p:sp>
      <p:sp>
        <p:nvSpPr>
          <p:cNvPr id="27" name="Freeform 26"/>
          <p:cNvSpPr/>
          <p:nvPr/>
        </p:nvSpPr>
        <p:spPr>
          <a:xfrm>
            <a:off x="3648046" y="3507237"/>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135467" tIns="135467" rIns="135467" bIns="135467" numCol="1" spcCol="1270" anchor="ctr" anchorCtr="0">
            <a:noAutofit/>
          </a:bodyPr>
          <a:lstStyle/>
          <a:p>
            <a:pPr algn="ctr" defTabSz="1185245">
              <a:lnSpc>
                <a:spcPct val="90000"/>
              </a:lnSpc>
              <a:spcBef>
                <a:spcPct val="0"/>
              </a:spcBef>
              <a:spcAft>
                <a:spcPct val="35000"/>
              </a:spcAft>
            </a:pPr>
            <a:r>
              <a:rPr lang="en-US" sz="1600" dirty="0" err="1">
                <a:latin typeface="Graphik Extralight" charset="0"/>
                <a:ea typeface="Graphik Extralight" charset="0"/>
                <a:cs typeface="Graphik Extralight" charset="0"/>
              </a:rPr>
              <a:t>FSharp.Async</a:t>
            </a:r>
            <a:endParaRPr lang="en-US" sz="1600" dirty="0">
              <a:latin typeface="Graphik Extralight" charset="0"/>
              <a:ea typeface="Graphik Extralight" charset="0"/>
              <a:cs typeface="Graphik Extralight" charset="0"/>
            </a:endParaRPr>
          </a:p>
        </p:txBody>
      </p:sp>
      <p:sp>
        <p:nvSpPr>
          <p:cNvPr id="28" name="Freeform 27"/>
          <p:cNvSpPr/>
          <p:nvPr/>
        </p:nvSpPr>
        <p:spPr>
          <a:xfrm>
            <a:off x="5345363" y="3507237"/>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6"/>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203200" tIns="203200" rIns="203200" bIns="203200" numCol="1" spcCol="1270" anchor="ctr" anchorCtr="0">
            <a:noAutofit/>
          </a:bodyPr>
          <a:lstStyle/>
          <a:p>
            <a:pPr algn="ctr" defTabSz="1777868">
              <a:lnSpc>
                <a:spcPct val="90000"/>
              </a:lnSpc>
              <a:spcBef>
                <a:spcPct val="0"/>
              </a:spcBef>
              <a:spcAft>
                <a:spcPct val="35000"/>
              </a:spcAft>
            </a:pPr>
            <a:r>
              <a:rPr lang="en-US" sz="3067" dirty="0">
                <a:solidFill>
                  <a:schemeClr val="tx1"/>
                </a:solidFill>
                <a:latin typeface="Graphik Extralight" charset="0"/>
                <a:ea typeface="Graphik Extralight" charset="0"/>
                <a:cs typeface="Graphik Extralight" charset="0"/>
              </a:rPr>
              <a:t>React</a:t>
            </a:r>
          </a:p>
        </p:txBody>
      </p:sp>
      <p:sp>
        <p:nvSpPr>
          <p:cNvPr id="29" name="Freeform 28"/>
          <p:cNvSpPr/>
          <p:nvPr/>
        </p:nvSpPr>
        <p:spPr>
          <a:xfrm>
            <a:off x="7042679" y="3507237"/>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6"/>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216747" tIns="216747" rIns="216747" bIns="216747" numCol="1" spcCol="1270" anchor="ctr" anchorCtr="0">
            <a:noAutofit/>
          </a:bodyPr>
          <a:lstStyle/>
          <a:p>
            <a:pPr algn="ctr" defTabSz="1896391">
              <a:lnSpc>
                <a:spcPct val="90000"/>
              </a:lnSpc>
              <a:spcBef>
                <a:spcPct val="0"/>
              </a:spcBef>
              <a:spcAft>
                <a:spcPct val="35000"/>
              </a:spcAft>
            </a:pPr>
            <a:r>
              <a:rPr lang="en-US" sz="3200" dirty="0">
                <a:solidFill>
                  <a:schemeClr val="tx1"/>
                </a:solidFill>
                <a:latin typeface="Graphik Extralight" charset="0"/>
                <a:ea typeface="Graphik Extralight" charset="0"/>
                <a:cs typeface="Graphik Extralight" charset="0"/>
              </a:rPr>
              <a:t>Node</a:t>
            </a:r>
          </a:p>
        </p:txBody>
      </p:sp>
      <p:sp>
        <p:nvSpPr>
          <p:cNvPr id="30" name="Freeform 29"/>
          <p:cNvSpPr/>
          <p:nvPr/>
        </p:nvSpPr>
        <p:spPr>
          <a:xfrm>
            <a:off x="8739995" y="3507237"/>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6"/>
          </a:solidFill>
          <a:ln>
            <a:noFill/>
          </a:ln>
          <a:effectLst/>
        </p:spPr>
        <p:style>
          <a:lnRef idx="3">
            <a:schemeClr val="lt1"/>
          </a:lnRef>
          <a:fillRef idx="1">
            <a:schemeClr val="accent5"/>
          </a:fillRef>
          <a:effectRef idx="1">
            <a:schemeClr val="accent5"/>
          </a:effectRef>
          <a:fontRef idx="minor">
            <a:schemeClr val="lt1"/>
          </a:fontRef>
        </p:style>
        <p:txBody>
          <a:bodyPr spcFirstLastPara="0" vert="horz" wrap="square" lIns="135467" tIns="135467" rIns="135467" bIns="135467" numCol="1" spcCol="1270" anchor="ctr" anchorCtr="0">
            <a:noAutofit/>
          </a:bodyPr>
          <a:lstStyle/>
          <a:p>
            <a:pPr algn="ctr" defTabSz="1185245">
              <a:lnSpc>
                <a:spcPct val="90000"/>
              </a:lnSpc>
              <a:spcBef>
                <a:spcPct val="0"/>
              </a:spcBef>
              <a:spcAft>
                <a:spcPct val="35000"/>
              </a:spcAft>
            </a:pPr>
            <a:r>
              <a:rPr lang="en-US" sz="2667" dirty="0">
                <a:solidFill>
                  <a:schemeClr val="tx1"/>
                </a:solidFill>
                <a:latin typeface="Graphik Extralight" charset="0"/>
                <a:ea typeface="Graphik Extralight" charset="0"/>
                <a:cs typeface="Graphik Extralight" charset="0"/>
              </a:rPr>
              <a:t>Angular</a:t>
            </a:r>
            <a:endParaRPr lang="en-US" sz="2933" dirty="0">
              <a:solidFill>
                <a:schemeClr val="tx1"/>
              </a:solidFill>
              <a:latin typeface="Graphik Extralight" charset="0"/>
              <a:ea typeface="Graphik Extralight" charset="0"/>
              <a:cs typeface="Graphik Extralight" charset="0"/>
            </a:endParaRPr>
          </a:p>
        </p:txBody>
      </p:sp>
      <p:sp>
        <p:nvSpPr>
          <p:cNvPr id="31" name="Freeform 30"/>
          <p:cNvSpPr/>
          <p:nvPr/>
        </p:nvSpPr>
        <p:spPr>
          <a:xfrm>
            <a:off x="10437311" y="3507237"/>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5"/>
          </a:solidFill>
          <a:ln>
            <a:noFill/>
          </a:ln>
          <a:effectLst/>
        </p:spPr>
        <p:style>
          <a:lnRef idx="3">
            <a:schemeClr val="lt1"/>
          </a:lnRef>
          <a:fillRef idx="1">
            <a:schemeClr val="accent5"/>
          </a:fillRef>
          <a:effectRef idx="1">
            <a:schemeClr val="accent5"/>
          </a:effectRef>
          <a:fontRef idx="minor">
            <a:schemeClr val="lt1"/>
          </a:fontRef>
        </p:style>
        <p:txBody>
          <a:bodyPr spcFirstLastPara="0" vert="horz" wrap="square" lIns="149013" tIns="149013" rIns="149013" bIns="149013" numCol="1" spcCol="1270" anchor="ctr" anchorCtr="0">
            <a:noAutofit/>
          </a:bodyPr>
          <a:lstStyle/>
          <a:p>
            <a:pPr algn="ctr" defTabSz="1303770">
              <a:lnSpc>
                <a:spcPct val="90000"/>
              </a:lnSpc>
              <a:spcBef>
                <a:spcPct val="0"/>
              </a:spcBef>
              <a:spcAft>
                <a:spcPct val="35000"/>
              </a:spcAft>
            </a:pPr>
            <a:r>
              <a:rPr lang="en-US" sz="4000" dirty="0">
                <a:solidFill>
                  <a:sysClr val="windowText" lastClr="000000"/>
                </a:solidFill>
                <a:latin typeface="Graphik Extralight" charset="0"/>
                <a:ea typeface="Graphik Extralight" charset="0"/>
                <a:cs typeface="Graphik Extralight" charset="0"/>
              </a:rPr>
              <a:t>SAS</a:t>
            </a:r>
          </a:p>
        </p:txBody>
      </p:sp>
      <p:sp>
        <p:nvSpPr>
          <p:cNvPr id="32" name="Freeform 31"/>
          <p:cNvSpPr/>
          <p:nvPr/>
        </p:nvSpPr>
        <p:spPr>
          <a:xfrm>
            <a:off x="253414" y="459191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a:effectLst/>
        </p:spPr>
        <p:style>
          <a:lnRef idx="3">
            <a:schemeClr val="lt1"/>
          </a:lnRef>
          <a:fillRef idx="1">
            <a:schemeClr val="accent5"/>
          </a:fillRef>
          <a:effectRef idx="1">
            <a:schemeClr val="accent5"/>
          </a:effectRef>
          <a:fontRef idx="minor">
            <a:schemeClr val="lt1"/>
          </a:fontRef>
        </p:style>
        <p:txBody>
          <a:bodyPr spcFirstLastPara="0" vert="horz" wrap="square" lIns="176107" tIns="176107" rIns="176107" bIns="176107" numCol="1" spcCol="1270" anchor="ctr" anchorCtr="0">
            <a:noAutofit/>
          </a:bodyPr>
          <a:lstStyle/>
          <a:p>
            <a:pPr algn="ctr" defTabSz="1540817">
              <a:lnSpc>
                <a:spcPct val="90000"/>
              </a:lnSpc>
              <a:spcBef>
                <a:spcPct val="0"/>
              </a:spcBef>
              <a:spcAft>
                <a:spcPct val="35000"/>
              </a:spcAft>
            </a:pPr>
            <a:r>
              <a:rPr lang="en-US" sz="3200" dirty="0">
                <a:solidFill>
                  <a:schemeClr val="tx1"/>
                </a:solidFill>
                <a:latin typeface="Graphik Extralight" charset="0"/>
                <a:ea typeface="Graphik Extralight" charset="0"/>
                <a:cs typeface="Graphik Extralight" charset="0"/>
              </a:rPr>
              <a:t>Storm</a:t>
            </a:r>
          </a:p>
        </p:txBody>
      </p:sp>
      <p:sp>
        <p:nvSpPr>
          <p:cNvPr id="33" name="Freeform 32"/>
          <p:cNvSpPr/>
          <p:nvPr/>
        </p:nvSpPr>
        <p:spPr>
          <a:xfrm>
            <a:off x="1950730" y="459191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121920" tIns="121920" rIns="121920" bIns="121920" numCol="1" spcCol="1270" anchor="ctr" anchorCtr="0">
            <a:noAutofit/>
          </a:bodyPr>
          <a:lstStyle/>
          <a:p>
            <a:pPr algn="ctr" defTabSz="1066720">
              <a:lnSpc>
                <a:spcPct val="90000"/>
              </a:lnSpc>
              <a:spcBef>
                <a:spcPct val="0"/>
              </a:spcBef>
              <a:spcAft>
                <a:spcPct val="35000"/>
              </a:spcAft>
            </a:pPr>
            <a:r>
              <a:rPr lang="en-US" sz="2400" dirty="0">
                <a:solidFill>
                  <a:schemeClr val="tx1"/>
                </a:solidFill>
                <a:latin typeface="Graphik Extralight" charset="0"/>
                <a:ea typeface="Graphik Extralight" charset="0"/>
                <a:cs typeface="Graphik Extralight" charset="0"/>
              </a:rPr>
              <a:t>Elastic Search</a:t>
            </a:r>
          </a:p>
        </p:txBody>
      </p:sp>
      <p:sp>
        <p:nvSpPr>
          <p:cNvPr id="34" name="Freeform 33"/>
          <p:cNvSpPr/>
          <p:nvPr/>
        </p:nvSpPr>
        <p:spPr>
          <a:xfrm>
            <a:off x="3648046" y="459191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1867" dirty="0">
                <a:solidFill>
                  <a:schemeClr val="tx1"/>
                </a:solidFill>
                <a:latin typeface="Graphik Extralight" charset="0"/>
                <a:ea typeface="Graphik Extralight" charset="0"/>
                <a:cs typeface="Graphik Extralight" charset="0"/>
              </a:rPr>
              <a:t>EventStore</a:t>
            </a:r>
            <a:endParaRPr lang="en-US" sz="2133" dirty="0">
              <a:solidFill>
                <a:schemeClr val="tx1"/>
              </a:solidFill>
              <a:latin typeface="Graphik Extralight" charset="0"/>
              <a:ea typeface="Graphik Extralight" charset="0"/>
              <a:cs typeface="Graphik Extralight" charset="0"/>
            </a:endParaRPr>
          </a:p>
        </p:txBody>
      </p:sp>
      <p:sp>
        <p:nvSpPr>
          <p:cNvPr id="35" name="Freeform 34"/>
          <p:cNvSpPr/>
          <p:nvPr/>
        </p:nvSpPr>
        <p:spPr>
          <a:xfrm>
            <a:off x="5345363" y="459191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81280" tIns="81280" rIns="81280" bIns="81280" numCol="1" spcCol="1270" anchor="ctr" anchorCtr="0">
            <a:noAutofit/>
          </a:bodyPr>
          <a:lstStyle/>
          <a:p>
            <a:pPr algn="ctr" defTabSz="711148">
              <a:lnSpc>
                <a:spcPct val="90000"/>
              </a:lnSpc>
              <a:spcBef>
                <a:spcPct val="0"/>
              </a:spcBef>
              <a:spcAft>
                <a:spcPct val="35000"/>
              </a:spcAft>
            </a:pPr>
            <a:r>
              <a:rPr lang="en-US" sz="1600" dirty="0">
                <a:solidFill>
                  <a:schemeClr val="tx1"/>
                </a:solidFill>
                <a:latin typeface="Graphik Extralight" charset="0"/>
                <a:ea typeface="Graphik Extralight" charset="0"/>
                <a:cs typeface="Graphik Extralight" charset="0"/>
              </a:rPr>
              <a:t>Microservices</a:t>
            </a:r>
            <a:endParaRPr lang="en-US" sz="1733" dirty="0">
              <a:solidFill>
                <a:schemeClr val="tx1"/>
              </a:solidFill>
              <a:latin typeface="Graphik Extralight" charset="0"/>
              <a:ea typeface="Graphik Extralight" charset="0"/>
              <a:cs typeface="Graphik Extralight" charset="0"/>
            </a:endParaRPr>
          </a:p>
        </p:txBody>
      </p:sp>
      <p:sp>
        <p:nvSpPr>
          <p:cNvPr id="36" name="Freeform 35"/>
          <p:cNvSpPr/>
          <p:nvPr/>
        </p:nvSpPr>
        <p:spPr>
          <a:xfrm>
            <a:off x="7042679" y="459191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135467" tIns="135467" rIns="135467" bIns="135467" numCol="1" spcCol="1270" anchor="ctr" anchorCtr="0">
            <a:noAutofit/>
          </a:bodyPr>
          <a:lstStyle/>
          <a:p>
            <a:pPr algn="ctr" defTabSz="1185245">
              <a:lnSpc>
                <a:spcPct val="90000"/>
              </a:lnSpc>
              <a:spcBef>
                <a:spcPct val="0"/>
              </a:spcBef>
              <a:spcAft>
                <a:spcPct val="35000"/>
              </a:spcAft>
            </a:pPr>
            <a:r>
              <a:rPr lang="en-US" sz="2667" dirty="0">
                <a:solidFill>
                  <a:schemeClr val="tx1"/>
                </a:solidFill>
                <a:latin typeface="Graphik Extralight" charset="0"/>
                <a:ea typeface="Graphik Extralight" charset="0"/>
                <a:cs typeface="Graphik Extralight" charset="0"/>
              </a:rPr>
              <a:t>Consul</a:t>
            </a:r>
          </a:p>
        </p:txBody>
      </p:sp>
      <p:sp>
        <p:nvSpPr>
          <p:cNvPr id="37" name="Freeform 36"/>
          <p:cNvSpPr/>
          <p:nvPr/>
        </p:nvSpPr>
        <p:spPr>
          <a:xfrm>
            <a:off x="8739995" y="459191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162560" tIns="162560" rIns="162560" bIns="162560" numCol="1" spcCol="1270" anchor="ctr" anchorCtr="0">
            <a:noAutofit/>
          </a:bodyPr>
          <a:lstStyle/>
          <a:p>
            <a:pPr algn="ctr" defTabSz="1422292">
              <a:lnSpc>
                <a:spcPct val="90000"/>
              </a:lnSpc>
              <a:spcBef>
                <a:spcPct val="0"/>
              </a:spcBef>
              <a:spcAft>
                <a:spcPct val="35000"/>
              </a:spcAft>
            </a:pPr>
            <a:r>
              <a:rPr lang="en-US" sz="3200" dirty="0">
                <a:solidFill>
                  <a:schemeClr val="tx1"/>
                </a:solidFill>
                <a:latin typeface="Graphik Extralight" charset="0"/>
                <a:ea typeface="Graphik Extralight" charset="0"/>
                <a:cs typeface="Graphik Extralight" charset="0"/>
              </a:rPr>
              <a:t>Kafka</a:t>
            </a:r>
          </a:p>
        </p:txBody>
      </p:sp>
      <p:sp>
        <p:nvSpPr>
          <p:cNvPr id="38" name="Freeform 37"/>
          <p:cNvSpPr/>
          <p:nvPr/>
        </p:nvSpPr>
        <p:spPr>
          <a:xfrm>
            <a:off x="10437311" y="459191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5"/>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162560" tIns="162560" rIns="162560" bIns="162560" numCol="1" spcCol="1270" anchor="ctr" anchorCtr="0">
            <a:noAutofit/>
          </a:bodyPr>
          <a:lstStyle/>
          <a:p>
            <a:pPr algn="ctr" defTabSz="1422292">
              <a:lnSpc>
                <a:spcPct val="90000"/>
              </a:lnSpc>
              <a:spcBef>
                <a:spcPct val="0"/>
              </a:spcBef>
              <a:spcAft>
                <a:spcPct val="35000"/>
              </a:spcAft>
            </a:pPr>
            <a:r>
              <a:rPr lang="en-US" sz="4000" dirty="0">
                <a:solidFill>
                  <a:sysClr val="windowText" lastClr="000000"/>
                </a:solidFill>
                <a:latin typeface="Graphik Extralight" charset="0"/>
                <a:ea typeface="Graphik Extralight" charset="0"/>
                <a:cs typeface="Graphik Extralight" charset="0"/>
              </a:rPr>
              <a:t>PDW</a:t>
            </a:r>
          </a:p>
        </p:txBody>
      </p:sp>
      <p:sp>
        <p:nvSpPr>
          <p:cNvPr id="39" name="Freeform 38"/>
          <p:cNvSpPr/>
          <p:nvPr/>
        </p:nvSpPr>
        <p:spPr>
          <a:xfrm>
            <a:off x="253414" y="567659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135467" tIns="135467" rIns="135467" bIns="135467" numCol="1" spcCol="1270" anchor="ctr" anchorCtr="0">
            <a:noAutofit/>
          </a:bodyPr>
          <a:lstStyle/>
          <a:p>
            <a:pPr algn="ctr" defTabSz="1185245">
              <a:lnSpc>
                <a:spcPct val="90000"/>
              </a:lnSpc>
              <a:spcBef>
                <a:spcPct val="0"/>
              </a:spcBef>
              <a:spcAft>
                <a:spcPct val="35000"/>
              </a:spcAft>
            </a:pPr>
            <a:r>
              <a:rPr lang="en-US" sz="2667" dirty="0">
                <a:solidFill>
                  <a:schemeClr val="tx1"/>
                </a:solidFill>
                <a:latin typeface="Graphik Extralight" charset="0"/>
                <a:ea typeface="Graphik Extralight" charset="0"/>
                <a:cs typeface="Graphik Extralight" charset="0"/>
              </a:rPr>
              <a:t>Splunk</a:t>
            </a:r>
            <a:endParaRPr lang="en-US" sz="3200" dirty="0">
              <a:solidFill>
                <a:schemeClr val="tx1"/>
              </a:solidFill>
              <a:latin typeface="Graphik Extralight" charset="0"/>
              <a:ea typeface="Graphik Extralight" charset="0"/>
              <a:cs typeface="Graphik Extralight" charset="0"/>
            </a:endParaRPr>
          </a:p>
        </p:txBody>
      </p:sp>
      <p:sp>
        <p:nvSpPr>
          <p:cNvPr id="40" name="Freeform 39"/>
          <p:cNvSpPr/>
          <p:nvPr/>
        </p:nvSpPr>
        <p:spPr>
          <a:xfrm>
            <a:off x="1950730" y="567659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176107" tIns="176107" rIns="176107" bIns="176107" numCol="1" spcCol="1270" anchor="ctr" anchorCtr="0">
            <a:noAutofit/>
          </a:bodyPr>
          <a:lstStyle/>
          <a:p>
            <a:pPr algn="ctr" defTabSz="1540817">
              <a:lnSpc>
                <a:spcPct val="90000"/>
              </a:lnSpc>
              <a:spcBef>
                <a:spcPct val="0"/>
              </a:spcBef>
              <a:spcAft>
                <a:spcPct val="35000"/>
              </a:spcAft>
            </a:pPr>
            <a:r>
              <a:rPr lang="en-US" sz="3467" dirty="0">
                <a:solidFill>
                  <a:schemeClr val="tx1"/>
                </a:solidFill>
                <a:latin typeface="Graphik Extralight" charset="0"/>
                <a:ea typeface="Graphik Extralight" charset="0"/>
                <a:cs typeface="Graphik Extralight" charset="0"/>
              </a:rPr>
              <a:t>Redis</a:t>
            </a:r>
          </a:p>
        </p:txBody>
      </p:sp>
      <p:sp>
        <p:nvSpPr>
          <p:cNvPr id="41" name="Freeform 40"/>
          <p:cNvSpPr/>
          <p:nvPr/>
        </p:nvSpPr>
        <p:spPr>
          <a:xfrm>
            <a:off x="3648046" y="567659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216747" tIns="216747" rIns="216747" bIns="216747" numCol="1" spcCol="1270" anchor="ctr" anchorCtr="0">
            <a:noAutofit/>
          </a:bodyPr>
          <a:lstStyle/>
          <a:p>
            <a:pPr algn="ctr" defTabSz="1896391">
              <a:lnSpc>
                <a:spcPct val="90000"/>
              </a:lnSpc>
              <a:spcBef>
                <a:spcPct val="0"/>
              </a:spcBef>
              <a:spcAft>
                <a:spcPct val="35000"/>
              </a:spcAft>
            </a:pPr>
            <a:r>
              <a:rPr lang="en-US" sz="4267" dirty="0">
                <a:solidFill>
                  <a:schemeClr val="tx1"/>
                </a:solidFill>
                <a:latin typeface="Graphik Extralight" charset="0"/>
                <a:ea typeface="Graphik Extralight" charset="0"/>
                <a:cs typeface="Graphik Extralight" charset="0"/>
              </a:rPr>
              <a:t>SQL</a:t>
            </a:r>
            <a:endParaRPr lang="en-US" sz="4800" dirty="0">
              <a:solidFill>
                <a:schemeClr val="tx1"/>
              </a:solidFill>
              <a:latin typeface="Graphik Extralight" charset="0"/>
              <a:ea typeface="Graphik Extralight" charset="0"/>
              <a:cs typeface="Graphik Extralight" charset="0"/>
            </a:endParaRPr>
          </a:p>
        </p:txBody>
      </p:sp>
      <p:sp>
        <p:nvSpPr>
          <p:cNvPr id="42" name="Freeform 41"/>
          <p:cNvSpPr/>
          <p:nvPr/>
        </p:nvSpPr>
        <p:spPr>
          <a:xfrm>
            <a:off x="5345363" y="567659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149013" tIns="149013" rIns="149013" bIns="149013" numCol="1" spcCol="1270" anchor="ctr" anchorCtr="0">
            <a:noAutofit/>
          </a:bodyPr>
          <a:lstStyle/>
          <a:p>
            <a:pPr algn="ctr" defTabSz="1303770">
              <a:lnSpc>
                <a:spcPct val="90000"/>
              </a:lnSpc>
              <a:spcBef>
                <a:spcPct val="0"/>
              </a:spcBef>
              <a:spcAft>
                <a:spcPct val="35000"/>
              </a:spcAft>
            </a:pPr>
            <a:r>
              <a:rPr lang="en-US" sz="2933" dirty="0">
                <a:solidFill>
                  <a:schemeClr val="tx1"/>
                </a:solidFill>
                <a:latin typeface="Graphik Extralight" charset="0"/>
                <a:ea typeface="Graphik Extralight" charset="0"/>
                <a:cs typeface="Graphik Extralight" charset="0"/>
              </a:rPr>
              <a:t>Puppet</a:t>
            </a:r>
          </a:p>
        </p:txBody>
      </p:sp>
      <p:sp>
        <p:nvSpPr>
          <p:cNvPr id="43" name="Freeform 42"/>
          <p:cNvSpPr/>
          <p:nvPr/>
        </p:nvSpPr>
        <p:spPr>
          <a:xfrm>
            <a:off x="7042679" y="567659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149013" tIns="149013" rIns="149013" bIns="149013" numCol="1" spcCol="1270" anchor="ctr" anchorCtr="0">
            <a:noAutofit/>
          </a:bodyPr>
          <a:lstStyle/>
          <a:p>
            <a:pPr algn="ctr" defTabSz="1303770">
              <a:lnSpc>
                <a:spcPct val="90000"/>
              </a:lnSpc>
              <a:spcBef>
                <a:spcPct val="0"/>
              </a:spcBef>
              <a:spcAft>
                <a:spcPct val="35000"/>
              </a:spcAft>
            </a:pPr>
            <a:r>
              <a:rPr lang="en-US" sz="2933" dirty="0">
                <a:solidFill>
                  <a:schemeClr val="tx1"/>
                </a:solidFill>
                <a:latin typeface="Graphik Extralight" charset="0"/>
                <a:ea typeface="Graphik Extralight" charset="0"/>
                <a:cs typeface="Graphik Extralight" charset="0"/>
              </a:rPr>
              <a:t>Jenkins</a:t>
            </a:r>
          </a:p>
        </p:txBody>
      </p:sp>
      <p:sp>
        <p:nvSpPr>
          <p:cNvPr id="44" name="Freeform 43"/>
          <p:cNvSpPr/>
          <p:nvPr/>
        </p:nvSpPr>
        <p:spPr>
          <a:xfrm>
            <a:off x="8739995" y="567659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149013" tIns="149013" rIns="149013" bIns="149013" numCol="1" spcCol="1270" anchor="ctr" anchorCtr="0">
            <a:noAutofit/>
          </a:bodyPr>
          <a:lstStyle/>
          <a:p>
            <a:pPr algn="ctr" defTabSz="1303770">
              <a:lnSpc>
                <a:spcPct val="90000"/>
              </a:lnSpc>
              <a:spcBef>
                <a:spcPct val="0"/>
              </a:spcBef>
              <a:spcAft>
                <a:spcPct val="35000"/>
              </a:spcAft>
            </a:pPr>
            <a:r>
              <a:rPr lang="en-US" sz="2667" dirty="0">
                <a:solidFill>
                  <a:schemeClr val="tx1"/>
                </a:solidFill>
                <a:latin typeface="Graphik Extralight" charset="0"/>
                <a:ea typeface="Graphik Extralight" charset="0"/>
                <a:cs typeface="Graphik Extralight" charset="0"/>
              </a:rPr>
              <a:t>Apache Hive</a:t>
            </a:r>
          </a:p>
        </p:txBody>
      </p:sp>
      <p:sp>
        <p:nvSpPr>
          <p:cNvPr id="45" name="Freeform 44"/>
          <p:cNvSpPr/>
          <p:nvPr/>
        </p:nvSpPr>
        <p:spPr>
          <a:xfrm>
            <a:off x="10437311" y="567659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149013" tIns="149013" rIns="149013" bIns="149013" numCol="1" spcCol="1270" anchor="ctr" anchorCtr="0">
            <a:noAutofit/>
          </a:bodyPr>
          <a:lstStyle/>
          <a:p>
            <a:pPr algn="ctr" defTabSz="1303770">
              <a:lnSpc>
                <a:spcPct val="90000"/>
              </a:lnSpc>
              <a:spcBef>
                <a:spcPct val="0"/>
              </a:spcBef>
              <a:spcAft>
                <a:spcPct val="35000"/>
              </a:spcAft>
            </a:pPr>
            <a:r>
              <a:rPr lang="en-US" sz="2667" dirty="0">
                <a:solidFill>
                  <a:schemeClr val="tx1"/>
                </a:solidFill>
                <a:latin typeface="Graphik Extralight" charset="0"/>
                <a:ea typeface="Graphik Extralight" charset="0"/>
                <a:cs typeface="Graphik Extralight" charset="0"/>
              </a:rPr>
              <a:t>Apache Tez</a:t>
            </a:r>
          </a:p>
        </p:txBody>
      </p:sp>
    </p:spTree>
    <p:extLst>
      <p:ext uri="{BB962C8B-B14F-4D97-AF65-F5344CB8AC3E}">
        <p14:creationId xmlns:p14="http://schemas.microsoft.com/office/powerpoint/2010/main" val="4086008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Writing your own Type Provider</a:t>
            </a:r>
            <a:endParaRPr lang="en-US" dirty="0"/>
          </a:p>
        </p:txBody>
      </p:sp>
      <p:sp>
        <p:nvSpPr>
          <p:cNvPr id="6" name="Text Placeholder 5"/>
          <p:cNvSpPr>
            <a:spLocks noGrp="1"/>
          </p:cNvSpPr>
          <p:nvPr>
            <p:ph type="body" idx="1"/>
          </p:nvPr>
        </p:nvSpPr>
        <p:spPr/>
        <p:txBody>
          <a:bodyPr/>
          <a:lstStyle/>
          <a:p>
            <a:r>
              <a:rPr lang="en-US" dirty="0" smtClean="0"/>
              <a:t>ALL YOUR TYPES ARE BELONG TO US</a:t>
            </a:r>
            <a:endParaRPr lang="en-US" dirty="0"/>
          </a:p>
        </p:txBody>
      </p:sp>
    </p:spTree>
    <p:extLst>
      <p:ext uri="{BB962C8B-B14F-4D97-AF65-F5344CB8AC3E}">
        <p14:creationId xmlns:p14="http://schemas.microsoft.com/office/powerpoint/2010/main" val="29757487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Two questions before you write your own!</a:t>
            </a:r>
            <a:endParaRPr lang="en-US" dirty="0"/>
          </a:p>
        </p:txBody>
      </p:sp>
      <p:sp>
        <p:nvSpPr>
          <p:cNvPr id="10" name="Double Brace 9"/>
          <p:cNvSpPr/>
          <p:nvPr/>
        </p:nvSpPr>
        <p:spPr>
          <a:xfrm>
            <a:off x="1862520" y="3657660"/>
            <a:ext cx="8622576" cy="914638"/>
          </a:xfrm>
          <a:prstGeom prst="bracePair">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tIns="0" bIns="0" rtlCol="0" anchor="ctr" anchorCtr="1"/>
          <a:lstStyle/>
          <a:p>
            <a:pPr marL="45720" algn="ctr"/>
            <a:r>
              <a:rPr lang="en-US" sz="1801" b="1" dirty="0">
                <a:solidFill>
                  <a:schemeClr val="accent4">
                    <a:lumMod val="50000"/>
                  </a:schemeClr>
                </a:solidFill>
                <a:latin typeface="Graphik Regular"/>
                <a:cs typeface="Graphik Regular"/>
              </a:rPr>
              <a:t>How stable is the information source’s schema?</a:t>
            </a:r>
          </a:p>
        </p:txBody>
      </p:sp>
      <p:sp>
        <p:nvSpPr>
          <p:cNvPr id="11" name="Double Brace 10"/>
          <p:cNvSpPr/>
          <p:nvPr/>
        </p:nvSpPr>
        <p:spPr>
          <a:xfrm>
            <a:off x="1862520" y="2416331"/>
            <a:ext cx="8622576" cy="914638"/>
          </a:xfrm>
          <a:prstGeom prst="bracePair">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lIns="91464" tIns="0" rIns="91464" bIns="0" rtlCol="0" anchor="ctr" anchorCtr="1"/>
          <a:lstStyle/>
          <a:p>
            <a:pPr marL="45720" algn="ctr"/>
            <a:r>
              <a:rPr lang="en-US" sz="1801" b="1" dirty="0">
                <a:solidFill>
                  <a:schemeClr val="accent4">
                    <a:lumMod val="50000"/>
                  </a:schemeClr>
                </a:solidFill>
                <a:latin typeface="Graphik Regular"/>
                <a:cs typeface="Graphik Regular"/>
              </a:rPr>
              <a:t>How frequently will you use the type provider?</a:t>
            </a:r>
          </a:p>
        </p:txBody>
      </p:sp>
    </p:spTree>
    <p:extLst>
      <p:ext uri="{BB962C8B-B14F-4D97-AF65-F5344CB8AC3E}">
        <p14:creationId xmlns:p14="http://schemas.microsoft.com/office/powerpoint/2010/main" val="51615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type="body" idx="1"/>
          </p:nvPr>
        </p:nvSpPr>
        <p:spPr/>
        <p:txBody>
          <a:bodyPr/>
          <a:lstStyle/>
          <a:p>
            <a:r>
              <a:rPr lang="en-US" dirty="0" smtClean="0"/>
              <a:t>Developing and connecting to a homegrown type provider</a:t>
            </a:r>
            <a:endParaRPr lang="en-US" dirty="0"/>
          </a:p>
        </p:txBody>
      </p:sp>
    </p:spTree>
    <p:extLst>
      <p:ext uri="{BB962C8B-B14F-4D97-AF65-F5344CB8AC3E}">
        <p14:creationId xmlns:p14="http://schemas.microsoft.com/office/powerpoint/2010/main" val="41863364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002" dirty="0"/>
              <a:t>Consuming Data with F# Type Providers</a:t>
            </a:r>
          </a:p>
        </p:txBody>
      </p:sp>
      <p:sp>
        <p:nvSpPr>
          <p:cNvPr id="3" name="Subtitle 2"/>
          <p:cNvSpPr>
            <a:spLocks noGrp="1"/>
          </p:cNvSpPr>
          <p:nvPr>
            <p:ph type="subTitle" idx="1"/>
          </p:nvPr>
        </p:nvSpPr>
        <p:spPr/>
        <p:txBody>
          <a:bodyPr/>
          <a:lstStyle/>
          <a:p>
            <a:r>
              <a:rPr lang="en-US" smtClean="0"/>
              <a:t>TYPE ALL THE DATA</a:t>
            </a:r>
            <a:endParaRPr lang="en-US" dirty="0"/>
          </a:p>
        </p:txBody>
      </p:sp>
      <p:pic>
        <p:nvPicPr>
          <p:cNvPr id="4" name="Picture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8085" y="3822214"/>
            <a:ext cx="4264860" cy="1741769"/>
          </a:xfrm>
          <a:prstGeom prst="rect">
            <a:avLst/>
          </a:prstGeom>
          <a:noFill/>
          <a:ln>
            <a:noFill/>
          </a:ln>
        </p:spPr>
      </p:pic>
      <p:sp>
        <p:nvSpPr>
          <p:cNvPr id="5" name="Rectangle 4"/>
          <p:cNvSpPr/>
          <p:nvPr/>
        </p:nvSpPr>
        <p:spPr>
          <a:xfrm>
            <a:off x="798724" y="5997334"/>
            <a:ext cx="10594559" cy="4617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spAutoFit/>
          </a:bodyPr>
          <a:lstStyle/>
          <a:p>
            <a:pPr algn="ctr"/>
            <a:r>
              <a:rPr lang="en-US" sz="2401" dirty="0">
                <a:solidFill>
                  <a:schemeClr val="bg1"/>
                </a:solidFill>
              </a:rPr>
              <a:t>@rachelreese | rachelree.se | github.com/rachelreese</a:t>
            </a:r>
          </a:p>
        </p:txBody>
      </p:sp>
    </p:spTree>
    <p:extLst>
      <p:ext uri="{BB962C8B-B14F-4D97-AF65-F5344CB8AC3E}">
        <p14:creationId xmlns:p14="http://schemas.microsoft.com/office/powerpoint/2010/main" val="33699847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F#?</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63928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F#?</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54082935"/>
              </p:ext>
            </p:extLst>
          </p:nvPr>
        </p:nvGraphicFramePr>
        <p:xfrm>
          <a:off x="609760" y="1752163"/>
          <a:ext cx="10159471" cy="47991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88059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AD1602C4-563D-4CF5-BD46-A98087219380}"/>
                                            </p:graphicEl>
                                          </p:spTgt>
                                        </p:tgtEl>
                                        <p:attrNameLst>
                                          <p:attrName>style.visibility</p:attrName>
                                        </p:attrNameLst>
                                      </p:cBhvr>
                                      <p:to>
                                        <p:strVal val="visible"/>
                                      </p:to>
                                    </p:set>
                                    <p:animEffect transition="in" filter="fade">
                                      <p:cBhvr>
                                        <p:cTn id="7" dur="500"/>
                                        <p:tgtEl>
                                          <p:spTgt spid="6">
                                            <p:graphicEl>
                                              <a:dgm id="{AD1602C4-563D-4CF5-BD46-A9808721938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2B954F8C-D5F1-4F06-9F9D-6B8325FDE3B0}"/>
                                            </p:graphicEl>
                                          </p:spTgt>
                                        </p:tgtEl>
                                        <p:attrNameLst>
                                          <p:attrName>style.visibility</p:attrName>
                                        </p:attrNameLst>
                                      </p:cBhvr>
                                      <p:to>
                                        <p:strVal val="visible"/>
                                      </p:to>
                                    </p:set>
                                    <p:animEffect transition="in" filter="fade">
                                      <p:cBhvr>
                                        <p:cTn id="12" dur="500"/>
                                        <p:tgtEl>
                                          <p:spTgt spid="6">
                                            <p:graphicEl>
                                              <a:dgm id="{2B954F8C-D5F1-4F06-9F9D-6B8325FDE3B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0352D3BC-B07D-4C96-95E6-7EAE28A5E197}"/>
                                            </p:graphicEl>
                                          </p:spTgt>
                                        </p:tgtEl>
                                        <p:attrNameLst>
                                          <p:attrName>style.visibility</p:attrName>
                                        </p:attrNameLst>
                                      </p:cBhvr>
                                      <p:to>
                                        <p:strVal val="visible"/>
                                      </p:to>
                                    </p:set>
                                    <p:animEffect transition="in" filter="fade">
                                      <p:cBhvr>
                                        <p:cTn id="17" dur="500"/>
                                        <p:tgtEl>
                                          <p:spTgt spid="6">
                                            <p:graphicEl>
                                              <a:dgm id="{0352D3BC-B07D-4C96-95E6-7EAE28A5E19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AA0C33DF-9E54-49B7-A877-FEDB2FF9AFF1}"/>
                                            </p:graphicEl>
                                          </p:spTgt>
                                        </p:tgtEl>
                                        <p:attrNameLst>
                                          <p:attrName>style.visibility</p:attrName>
                                        </p:attrNameLst>
                                      </p:cBhvr>
                                      <p:to>
                                        <p:strVal val="visible"/>
                                      </p:to>
                                    </p:set>
                                    <p:animEffect transition="in" filter="fade">
                                      <p:cBhvr>
                                        <p:cTn id="22" dur="500"/>
                                        <p:tgtEl>
                                          <p:spTgt spid="6">
                                            <p:graphicEl>
                                              <a:dgm id="{AA0C33DF-9E54-49B7-A877-FEDB2FF9AFF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6969BAD6-5EFA-423B-92CB-F5F7658DEEC3}"/>
                                            </p:graphicEl>
                                          </p:spTgt>
                                        </p:tgtEl>
                                        <p:attrNameLst>
                                          <p:attrName>style.visibility</p:attrName>
                                        </p:attrNameLst>
                                      </p:cBhvr>
                                      <p:to>
                                        <p:strVal val="visible"/>
                                      </p:to>
                                    </p:set>
                                    <p:animEffect transition="in" filter="fade">
                                      <p:cBhvr>
                                        <p:cTn id="27" dur="500"/>
                                        <p:tgtEl>
                                          <p:spTgt spid="6">
                                            <p:graphicEl>
                                              <a:dgm id="{6969BAD6-5EFA-423B-92CB-F5F7658DEEC3}"/>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A4D2572A-99D3-47D1-B9ED-416B164FE6A4}"/>
                                            </p:graphicEl>
                                          </p:spTgt>
                                        </p:tgtEl>
                                        <p:attrNameLst>
                                          <p:attrName>style.visibility</p:attrName>
                                        </p:attrNameLst>
                                      </p:cBhvr>
                                      <p:to>
                                        <p:strVal val="visible"/>
                                      </p:to>
                                    </p:set>
                                    <p:animEffect transition="in" filter="fade">
                                      <p:cBhvr>
                                        <p:cTn id="32" dur="500"/>
                                        <p:tgtEl>
                                          <p:spTgt spid="6">
                                            <p:graphicEl>
                                              <a:dgm id="{A4D2572A-99D3-47D1-B9ED-416B164FE6A4}"/>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dgm id="{DA204191-E279-4D04-B02F-B1845AC4EE07}"/>
                                            </p:graphicEl>
                                          </p:spTgt>
                                        </p:tgtEl>
                                        <p:attrNameLst>
                                          <p:attrName>style.visibility</p:attrName>
                                        </p:attrNameLst>
                                      </p:cBhvr>
                                      <p:to>
                                        <p:strVal val="visible"/>
                                      </p:to>
                                    </p:set>
                                    <p:animEffect transition="in" filter="fade">
                                      <p:cBhvr>
                                        <p:cTn id="37" dur="500"/>
                                        <p:tgtEl>
                                          <p:spTgt spid="6">
                                            <p:graphicEl>
                                              <a:dgm id="{DA204191-E279-4D04-B02F-B1845AC4EE07}"/>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426D5547-2AB5-4AEB-9C4F-0912BA9CB953}"/>
                                            </p:graphicEl>
                                          </p:spTgt>
                                        </p:tgtEl>
                                        <p:attrNameLst>
                                          <p:attrName>style.visibility</p:attrName>
                                        </p:attrNameLst>
                                      </p:cBhvr>
                                      <p:to>
                                        <p:strVal val="visible"/>
                                      </p:to>
                                    </p:set>
                                    <p:animEffect transition="in" filter="fade">
                                      <p:cBhvr>
                                        <p:cTn id="42" dur="500"/>
                                        <p:tgtEl>
                                          <p:spTgt spid="6">
                                            <p:graphicEl>
                                              <a:dgm id="{426D5547-2AB5-4AEB-9C4F-0912BA9CB95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brief history</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862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398889" y="2883077"/>
            <a:ext cx="7408333" cy="1116012"/>
          </a:xfrm>
        </p:spPr>
        <p:txBody>
          <a:bodyPr>
            <a:normAutofit fontScale="90000"/>
          </a:bodyPr>
          <a:lstStyle/>
          <a:p>
            <a:pPr algn="ctr"/>
            <a:r>
              <a:rPr lang="en-US" dirty="0"/>
              <a:t>Programming languages evolve just like </a:t>
            </a:r>
            <a:r>
              <a:rPr lang="en-US" dirty="0" smtClean="0"/>
              <a:t>regular languages</a:t>
            </a:r>
            <a:r>
              <a:rPr lang="en-US" dirty="0"/>
              <a:t>.</a:t>
            </a:r>
          </a:p>
        </p:txBody>
      </p:sp>
    </p:spTree>
    <p:extLst>
      <p:ext uri="{BB962C8B-B14F-4D97-AF65-F5344CB8AC3E}">
        <p14:creationId xmlns:p14="http://schemas.microsoft.com/office/powerpoint/2010/main" val="1276744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39853" y="0"/>
            <a:ext cx="11361145" cy="6858000"/>
          </a:xfrm>
          <a:prstGeom prst="rect">
            <a:avLst/>
          </a:prstGeom>
        </p:spPr>
      </p:pic>
      <p:sp>
        <p:nvSpPr>
          <p:cNvPr id="6" name="Oval 5"/>
          <p:cNvSpPr/>
          <p:nvPr/>
        </p:nvSpPr>
        <p:spPr>
          <a:xfrm>
            <a:off x="10983675" y="3598334"/>
            <a:ext cx="423333" cy="423333"/>
          </a:xfrm>
          <a:prstGeom prst="ellipse">
            <a:avLst/>
          </a:prstGeom>
          <a:gradFill flip="none" rotWithShape="1">
            <a:gsLst>
              <a:gs pos="0">
                <a:schemeClr val="accent1">
                  <a:shade val="40000"/>
                  <a:satMod val="150000"/>
                  <a:lumMod val="100000"/>
                  <a:alpha val="9000"/>
                </a:schemeClr>
              </a:gs>
              <a:gs pos="100000">
                <a:schemeClr val="accent1">
                  <a:tint val="70000"/>
                  <a:shade val="100000"/>
                  <a:satMod val="200000"/>
                  <a:lumMod val="100000"/>
                  <a:alpha val="9000"/>
                </a:schemeClr>
              </a:gs>
            </a:gsLst>
            <a:lin ang="5400000" scaled="1"/>
            <a:tileRect/>
          </a:gradFill>
          <a:ln w="38100" cmpd="sng"/>
          <a:effectLst>
            <a:innerShdw blurRad="50800" dist="25400" dir="13500000">
              <a:srgbClr val="FFFFFF">
                <a:alpha val="75000"/>
              </a:srgbClr>
            </a:innerShdw>
            <a:outerShdw blurRad="63500" dist="25400" dir="5400000" rotWithShape="0">
              <a:srgbClr val="808080">
                <a:alpha val="7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11176001" y="2794000"/>
            <a:ext cx="409221" cy="874889"/>
          </a:xfrm>
          <a:prstGeom prst="straightConnector1">
            <a:avLst/>
          </a:prstGeom>
          <a:ln w="76200" cmpd="sng">
            <a:tailEnd type="arrow"/>
          </a:ln>
          <a:effectLst>
            <a:glow rad="1397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10969565" y="5655719"/>
            <a:ext cx="533400" cy="539059"/>
          </a:xfrm>
          <a:prstGeom prst="ellipse">
            <a:avLst/>
          </a:prstGeom>
          <a:gradFill flip="none" rotWithShape="1">
            <a:gsLst>
              <a:gs pos="0">
                <a:schemeClr val="accent1">
                  <a:shade val="40000"/>
                  <a:satMod val="150000"/>
                  <a:lumMod val="100000"/>
                  <a:alpha val="9000"/>
                </a:schemeClr>
              </a:gs>
              <a:gs pos="100000">
                <a:schemeClr val="accent1">
                  <a:tint val="70000"/>
                  <a:shade val="100000"/>
                  <a:satMod val="200000"/>
                  <a:lumMod val="100000"/>
                  <a:alpha val="9000"/>
                </a:schemeClr>
              </a:gs>
            </a:gsLst>
            <a:lin ang="5400000" scaled="1"/>
            <a:tileRect/>
          </a:gradFill>
          <a:ln w="38100" cmpd="sng"/>
          <a:effectLst>
            <a:innerShdw blurRad="50800" dist="25400" dir="13500000">
              <a:srgbClr val="FFFFFF">
                <a:alpha val="75000"/>
              </a:srgbClr>
            </a:innerShdw>
            <a:outerShdw blurRad="63500" dist="25400" dir="5400000" rotWithShape="0">
              <a:srgbClr val="808080">
                <a:alpha val="7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11257844" y="5006622"/>
            <a:ext cx="564444" cy="790222"/>
          </a:xfrm>
          <a:prstGeom prst="straightConnector1">
            <a:avLst/>
          </a:prstGeom>
          <a:ln w="76200" cmpd="sng">
            <a:tailEnd type="arrow"/>
          </a:ln>
          <a:effectLst>
            <a:glow rad="1397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2" name="8-Point Star 11"/>
          <p:cNvSpPr/>
          <p:nvPr/>
        </p:nvSpPr>
        <p:spPr>
          <a:xfrm>
            <a:off x="11500556" y="4684886"/>
            <a:ext cx="691444" cy="691445"/>
          </a:xfrm>
          <a:prstGeom prst="star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a:t>
            </a:r>
            <a:endParaRPr lang="en-US" dirty="0"/>
          </a:p>
        </p:txBody>
      </p:sp>
      <p:sp>
        <p:nvSpPr>
          <p:cNvPr id="13" name="Rectangle 12"/>
          <p:cNvSpPr/>
          <p:nvPr/>
        </p:nvSpPr>
        <p:spPr>
          <a:xfrm>
            <a:off x="649111" y="4868333"/>
            <a:ext cx="2737556" cy="197556"/>
          </a:xfrm>
          <a:prstGeom prst="rect">
            <a:avLst/>
          </a:prstGeom>
          <a:gradFill flip="none" rotWithShape="1">
            <a:gsLst>
              <a:gs pos="0">
                <a:schemeClr val="accent1">
                  <a:shade val="40000"/>
                  <a:satMod val="150000"/>
                  <a:lumMod val="100000"/>
                  <a:alpha val="10000"/>
                </a:schemeClr>
              </a:gs>
              <a:gs pos="100000">
                <a:schemeClr val="accent1">
                  <a:tint val="70000"/>
                  <a:shade val="100000"/>
                  <a:satMod val="200000"/>
                  <a:lumMod val="100000"/>
                  <a:alpha val="10000"/>
                </a:schemeClr>
              </a:gs>
            </a:gsLst>
            <a:lin ang="5400000" scaled="1"/>
            <a:tileRect/>
          </a:grad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8-Point Star 17"/>
          <p:cNvSpPr/>
          <p:nvPr/>
        </p:nvSpPr>
        <p:spPr>
          <a:xfrm>
            <a:off x="11288889" y="2088445"/>
            <a:ext cx="903111" cy="903110"/>
          </a:xfrm>
          <a:prstGeom prst="star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t>
            </a:r>
            <a:endParaRPr lang="en-US" dirty="0"/>
          </a:p>
        </p:txBody>
      </p:sp>
    </p:spTree>
    <p:extLst>
      <p:ext uri="{BB962C8B-B14F-4D97-AF65-F5344CB8AC3E}">
        <p14:creationId xmlns:p14="http://schemas.microsoft.com/office/powerpoint/2010/main" val="48808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2" grpId="0" animBg="1"/>
      <p:bldP spid="13" grpId="0" animBg="1"/>
      <p:bldP spid="18"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Jet -white background">
      <a:dk1>
        <a:srgbClr val="300047"/>
      </a:dk1>
      <a:lt1>
        <a:srgbClr val="FFFFFF"/>
      </a:lt1>
      <a:dk2>
        <a:srgbClr val="999999"/>
      </a:dk2>
      <a:lt2>
        <a:srgbClr val="E8E8E8"/>
      </a:lt2>
      <a:accent1>
        <a:srgbClr val="8200FF"/>
      </a:accent1>
      <a:accent2>
        <a:srgbClr val="660099"/>
      </a:accent2>
      <a:accent3>
        <a:srgbClr val="0FDEBD"/>
      </a:accent3>
      <a:accent4>
        <a:srgbClr val="DDBBFF"/>
      </a:accent4>
      <a:accent5>
        <a:srgbClr val="CC66FF"/>
      </a:accent5>
      <a:accent6>
        <a:srgbClr val="9966FF"/>
      </a:accent6>
      <a:hlink>
        <a:srgbClr val="00CCFF"/>
      </a:hlink>
      <a:folHlink>
        <a:srgbClr val="CCCCFF"/>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51632</TotalTime>
  <Words>1373</Words>
  <Application>Microsoft Macintosh PowerPoint</Application>
  <PresentationFormat>Widescreen</PresentationFormat>
  <Paragraphs>329</Paragraphs>
  <Slides>43</Slides>
  <Notes>25</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Calibri</vt:lpstr>
      <vt:lpstr>Consolas</vt:lpstr>
      <vt:lpstr>Graphik</vt:lpstr>
      <vt:lpstr>Graphik Black</vt:lpstr>
      <vt:lpstr>Graphik Extralight</vt:lpstr>
      <vt:lpstr>Graphik Light</vt:lpstr>
      <vt:lpstr>Graphik Regular</vt:lpstr>
      <vt:lpstr>Menlo</vt:lpstr>
      <vt:lpstr>Menlo Regular</vt:lpstr>
      <vt:lpstr>Museo 500</vt:lpstr>
      <vt:lpstr>Wingdings</vt:lpstr>
      <vt:lpstr>Arial</vt:lpstr>
      <vt:lpstr>Essential</vt:lpstr>
      <vt:lpstr>Consuming Data with F# Type Providers</vt:lpstr>
      <vt:lpstr>What is Jet.com?</vt:lpstr>
      <vt:lpstr>Taking on Amazon!</vt:lpstr>
      <vt:lpstr>PowerPoint Presentation</vt:lpstr>
      <vt:lpstr>Why F#?</vt:lpstr>
      <vt:lpstr>Why F#?</vt:lpstr>
      <vt:lpstr>A brief history</vt:lpstr>
      <vt:lpstr>Programming languages evolve just like regular languages.</vt:lpstr>
      <vt:lpstr>PowerPoint Presentation</vt:lpstr>
      <vt:lpstr>Why F#?</vt:lpstr>
      <vt:lpstr>I have now delivered three business critical projects written in F#. I am still waiting for the first bug to come in.</vt:lpstr>
      <vt:lpstr>The F# solution offers us an order of magnitude increase in productivity and allows one developer to perform the work [of] a team of dedicated developers…</vt:lpstr>
      <vt:lpstr>The F# code is consistently shorter, easier to read, easier to refactor and contains far fewer bugs.</vt:lpstr>
      <vt:lpstr>All of this seems incredible, right? </vt:lpstr>
      <vt:lpstr>So why doesn’t everyone use F#?</vt:lpstr>
      <vt:lpstr>There’s a lot of math behind programming languages like F#. </vt:lpstr>
      <vt:lpstr>So they have this reputation. </vt:lpstr>
      <vt:lpstr>This is Sean.</vt:lpstr>
      <vt:lpstr>When Sean was 8, He spoke at a 2000-person technical conference. On F#.</vt:lpstr>
      <vt:lpstr>Why F#?</vt:lpstr>
      <vt:lpstr>Concise code</vt:lpstr>
      <vt:lpstr>Concise and powerful code</vt:lpstr>
      <vt:lpstr>PowerPoint Presentation</vt:lpstr>
      <vt:lpstr>Concise and powerful code</vt:lpstr>
      <vt:lpstr>Expanded feature set: Option types</vt:lpstr>
      <vt:lpstr>Units of Measure</vt:lpstr>
      <vt:lpstr>Expanded feature set: Type providers</vt:lpstr>
      <vt:lpstr>Why F#?</vt:lpstr>
      <vt:lpstr>TickSpec – an F# project</vt:lpstr>
      <vt:lpstr>SpecFlow– a comparable C# project</vt:lpstr>
      <vt:lpstr>Entity Framework (C#)</vt:lpstr>
      <vt:lpstr>Using Type Providers</vt:lpstr>
      <vt:lpstr>What are type providers?</vt:lpstr>
      <vt:lpstr>Why do we need type providers? </vt:lpstr>
      <vt:lpstr>Why do we need type providers?</vt:lpstr>
      <vt:lpstr>Why do we need type providers? </vt:lpstr>
      <vt:lpstr>Demos.</vt:lpstr>
      <vt:lpstr>Some Existing Type Providers.</vt:lpstr>
      <vt:lpstr>GET creative.</vt:lpstr>
      <vt:lpstr>Writing your own Type Provider</vt:lpstr>
      <vt:lpstr>Two questions before you write your own!</vt:lpstr>
      <vt:lpstr>Demo</vt:lpstr>
      <vt:lpstr>Consuming Data with F# Type Providers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 Type Providers</dc:title>
  <dc:creator>rachel</dc:creator>
  <cp:lastModifiedBy>rachel reese</cp:lastModifiedBy>
  <cp:revision>1547</cp:revision>
  <dcterms:created xsi:type="dcterms:W3CDTF">2012-12-30T17:45:58Z</dcterms:created>
  <dcterms:modified xsi:type="dcterms:W3CDTF">2015-12-07T23:23:04Z</dcterms:modified>
</cp:coreProperties>
</file>